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2"/>
  </p:notesMasterIdLst>
  <p:handoutMasterIdLst>
    <p:handoutMasterId r:id="rId23"/>
  </p:handoutMasterIdLst>
  <p:sldIdLst>
    <p:sldId id="306" r:id="rId2"/>
    <p:sldId id="328" r:id="rId3"/>
    <p:sldId id="319" r:id="rId4"/>
    <p:sldId id="360" r:id="rId5"/>
    <p:sldId id="355" r:id="rId6"/>
    <p:sldId id="357" r:id="rId7"/>
    <p:sldId id="356" r:id="rId8"/>
    <p:sldId id="358" r:id="rId9"/>
    <p:sldId id="361" r:id="rId10"/>
    <p:sldId id="362" r:id="rId11"/>
    <p:sldId id="363" r:id="rId12"/>
    <p:sldId id="364" r:id="rId13"/>
    <p:sldId id="365" r:id="rId14"/>
    <p:sldId id="366" r:id="rId15"/>
    <p:sldId id="367" r:id="rId16"/>
    <p:sldId id="368" r:id="rId17"/>
    <p:sldId id="369" r:id="rId18"/>
    <p:sldId id="370" r:id="rId19"/>
    <p:sldId id="359" r:id="rId20"/>
    <p:sldId id="32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ma Nasser" initials="RN" lastIdx="2" clrIdx="0">
    <p:extLst>
      <p:ext uri="{19B8F6BF-5375-455C-9EA6-DF929625EA0E}">
        <p15:presenceInfo xmlns:p15="http://schemas.microsoft.com/office/powerpoint/2012/main" userId="121a0b4bb2d585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A92"/>
    <a:srgbClr val="2C94B0"/>
    <a:srgbClr val="9BB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85531"/>
  </p:normalViewPr>
  <p:slideViewPr>
    <p:cSldViewPr showGuides="1">
      <p:cViewPr varScale="1">
        <p:scale>
          <a:sx n="68" d="100"/>
          <a:sy n="68" d="100"/>
        </p:scale>
        <p:origin x="1099" y="3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arn" userId="2b23f35a-cf5a-4f6b-9b07-49ca904e7546" providerId="ADAL" clId="{B02A12DC-9FEB-48FA-BCCF-18F4E0EE2A4E}"/>
    <pc:docChg chg="addSld modSld sldOrd">
      <pc:chgData name="Nick Warn" userId="2b23f35a-cf5a-4f6b-9b07-49ca904e7546" providerId="ADAL" clId="{B02A12DC-9FEB-48FA-BCCF-18F4E0EE2A4E}" dt="2021-07-12T09:25:29.721" v="21"/>
      <pc:docMkLst>
        <pc:docMk/>
      </pc:docMkLst>
      <pc:sldChg chg="ord">
        <pc:chgData name="Nick Warn" userId="2b23f35a-cf5a-4f6b-9b07-49ca904e7546" providerId="ADAL" clId="{B02A12DC-9FEB-48FA-BCCF-18F4E0EE2A4E}" dt="2021-07-12T09:25:29.721" v="21"/>
        <pc:sldMkLst>
          <pc:docMk/>
          <pc:sldMk cId="1763810102" sldId="319"/>
        </pc:sldMkLst>
      </pc:sldChg>
      <pc:sldChg chg="ord">
        <pc:chgData name="Nick Warn" userId="2b23f35a-cf5a-4f6b-9b07-49ca904e7546" providerId="ADAL" clId="{B02A12DC-9FEB-48FA-BCCF-18F4E0EE2A4E}" dt="2021-07-12T09:25:29.721" v="21"/>
        <pc:sldMkLst>
          <pc:docMk/>
          <pc:sldMk cId="4084010965" sldId="328"/>
        </pc:sldMkLst>
      </pc:sldChg>
      <pc:sldChg chg="ord">
        <pc:chgData name="Nick Warn" userId="2b23f35a-cf5a-4f6b-9b07-49ca904e7546" providerId="ADAL" clId="{B02A12DC-9FEB-48FA-BCCF-18F4E0EE2A4E}" dt="2021-07-12T09:25:29.721" v="21"/>
        <pc:sldMkLst>
          <pc:docMk/>
          <pc:sldMk cId="3118870715" sldId="355"/>
        </pc:sldMkLst>
      </pc:sldChg>
      <pc:sldChg chg="ord">
        <pc:chgData name="Nick Warn" userId="2b23f35a-cf5a-4f6b-9b07-49ca904e7546" providerId="ADAL" clId="{B02A12DC-9FEB-48FA-BCCF-18F4E0EE2A4E}" dt="2021-07-12T09:25:29.721" v="21"/>
        <pc:sldMkLst>
          <pc:docMk/>
          <pc:sldMk cId="2812360740" sldId="356"/>
        </pc:sldMkLst>
      </pc:sldChg>
      <pc:sldChg chg="ord">
        <pc:chgData name="Nick Warn" userId="2b23f35a-cf5a-4f6b-9b07-49ca904e7546" providerId="ADAL" clId="{B02A12DC-9FEB-48FA-BCCF-18F4E0EE2A4E}" dt="2021-07-12T09:25:29.721" v="21"/>
        <pc:sldMkLst>
          <pc:docMk/>
          <pc:sldMk cId="2299554066" sldId="357"/>
        </pc:sldMkLst>
      </pc:sldChg>
      <pc:sldChg chg="ord">
        <pc:chgData name="Nick Warn" userId="2b23f35a-cf5a-4f6b-9b07-49ca904e7546" providerId="ADAL" clId="{B02A12DC-9FEB-48FA-BCCF-18F4E0EE2A4E}" dt="2021-07-12T09:25:29.721" v="21"/>
        <pc:sldMkLst>
          <pc:docMk/>
          <pc:sldMk cId="610781329" sldId="358"/>
        </pc:sldMkLst>
      </pc:sldChg>
      <pc:sldChg chg="ord">
        <pc:chgData name="Nick Warn" userId="2b23f35a-cf5a-4f6b-9b07-49ca904e7546" providerId="ADAL" clId="{B02A12DC-9FEB-48FA-BCCF-18F4E0EE2A4E}" dt="2021-07-12T09:25:29.721" v="21"/>
        <pc:sldMkLst>
          <pc:docMk/>
          <pc:sldMk cId="478341458" sldId="360"/>
        </pc:sldMkLst>
      </pc:sldChg>
      <pc:sldChg chg="add">
        <pc:chgData name="Nick Warn" userId="2b23f35a-cf5a-4f6b-9b07-49ca904e7546" providerId="ADAL" clId="{B02A12DC-9FEB-48FA-BCCF-18F4E0EE2A4E}" dt="2021-07-12T09:24:40.294" v="1"/>
        <pc:sldMkLst>
          <pc:docMk/>
          <pc:sldMk cId="470043391" sldId="361"/>
        </pc:sldMkLst>
      </pc:sldChg>
      <pc:sldChg chg="add">
        <pc:chgData name="Nick Warn" userId="2b23f35a-cf5a-4f6b-9b07-49ca904e7546" providerId="ADAL" clId="{B02A12DC-9FEB-48FA-BCCF-18F4E0EE2A4E}" dt="2021-07-12T09:24:43.008" v="3"/>
        <pc:sldMkLst>
          <pc:docMk/>
          <pc:sldMk cId="2467296518" sldId="362"/>
        </pc:sldMkLst>
      </pc:sldChg>
      <pc:sldChg chg="add">
        <pc:chgData name="Nick Warn" userId="2b23f35a-cf5a-4f6b-9b07-49ca904e7546" providerId="ADAL" clId="{B02A12DC-9FEB-48FA-BCCF-18F4E0EE2A4E}" dt="2021-07-12T09:24:44.728" v="5"/>
        <pc:sldMkLst>
          <pc:docMk/>
          <pc:sldMk cId="2974899887" sldId="363"/>
        </pc:sldMkLst>
      </pc:sldChg>
      <pc:sldChg chg="add">
        <pc:chgData name="Nick Warn" userId="2b23f35a-cf5a-4f6b-9b07-49ca904e7546" providerId="ADAL" clId="{B02A12DC-9FEB-48FA-BCCF-18F4E0EE2A4E}" dt="2021-07-12T09:24:46.028" v="7"/>
        <pc:sldMkLst>
          <pc:docMk/>
          <pc:sldMk cId="2043664401" sldId="364"/>
        </pc:sldMkLst>
      </pc:sldChg>
      <pc:sldChg chg="add">
        <pc:chgData name="Nick Warn" userId="2b23f35a-cf5a-4f6b-9b07-49ca904e7546" providerId="ADAL" clId="{B02A12DC-9FEB-48FA-BCCF-18F4E0EE2A4E}" dt="2021-07-12T09:24:47.451" v="9"/>
        <pc:sldMkLst>
          <pc:docMk/>
          <pc:sldMk cId="2782657338" sldId="365"/>
        </pc:sldMkLst>
      </pc:sldChg>
      <pc:sldChg chg="add">
        <pc:chgData name="Nick Warn" userId="2b23f35a-cf5a-4f6b-9b07-49ca904e7546" providerId="ADAL" clId="{B02A12DC-9FEB-48FA-BCCF-18F4E0EE2A4E}" dt="2021-07-12T09:24:48.853" v="11"/>
        <pc:sldMkLst>
          <pc:docMk/>
          <pc:sldMk cId="2690897775" sldId="366"/>
        </pc:sldMkLst>
      </pc:sldChg>
      <pc:sldChg chg="add">
        <pc:chgData name="Nick Warn" userId="2b23f35a-cf5a-4f6b-9b07-49ca904e7546" providerId="ADAL" clId="{B02A12DC-9FEB-48FA-BCCF-18F4E0EE2A4E}" dt="2021-07-12T09:24:50.143" v="13"/>
        <pc:sldMkLst>
          <pc:docMk/>
          <pc:sldMk cId="914495213" sldId="367"/>
        </pc:sldMkLst>
      </pc:sldChg>
      <pc:sldChg chg="add">
        <pc:chgData name="Nick Warn" userId="2b23f35a-cf5a-4f6b-9b07-49ca904e7546" providerId="ADAL" clId="{B02A12DC-9FEB-48FA-BCCF-18F4E0EE2A4E}" dt="2021-07-12T09:24:51.456" v="15"/>
        <pc:sldMkLst>
          <pc:docMk/>
          <pc:sldMk cId="3134138354" sldId="368"/>
        </pc:sldMkLst>
      </pc:sldChg>
      <pc:sldChg chg="add">
        <pc:chgData name="Nick Warn" userId="2b23f35a-cf5a-4f6b-9b07-49ca904e7546" providerId="ADAL" clId="{B02A12DC-9FEB-48FA-BCCF-18F4E0EE2A4E}" dt="2021-07-12T09:24:52.726" v="17"/>
        <pc:sldMkLst>
          <pc:docMk/>
          <pc:sldMk cId="894735072" sldId="369"/>
        </pc:sldMkLst>
      </pc:sldChg>
      <pc:sldChg chg="add">
        <pc:chgData name="Nick Warn" userId="2b23f35a-cf5a-4f6b-9b07-49ca904e7546" providerId="ADAL" clId="{B02A12DC-9FEB-48FA-BCCF-18F4E0EE2A4E}" dt="2021-07-12T09:24:53.997" v="19"/>
        <pc:sldMkLst>
          <pc:docMk/>
          <pc:sldMk cId="4125492911" sldId="370"/>
        </pc:sldMkLst>
      </pc:sldChg>
      <pc:sldMasterChg chg="addSldLayout">
        <pc:chgData name="Nick Warn" userId="2b23f35a-cf5a-4f6b-9b07-49ca904e7546" providerId="ADAL" clId="{B02A12DC-9FEB-48FA-BCCF-18F4E0EE2A4E}" dt="2021-07-12T09:24:40.294" v="0" actId="27028"/>
        <pc:sldMasterMkLst>
          <pc:docMk/>
          <pc:sldMasterMk cId="864197934" sldId="2147483664"/>
        </pc:sldMasterMkLst>
        <pc:sldLayoutChg chg="add">
          <pc:chgData name="Nick Warn" userId="2b23f35a-cf5a-4f6b-9b07-49ca904e7546" providerId="ADAL" clId="{B02A12DC-9FEB-48FA-BCCF-18F4E0EE2A4E}" dt="2021-07-12T09:24:40.294" v="0" actId="27028"/>
          <pc:sldLayoutMkLst>
            <pc:docMk/>
            <pc:sldMasterMk cId="864197934" sldId="2147483664"/>
            <pc:sldLayoutMk cId="1419497883" sldId="2147483683"/>
          </pc:sldLayoutMkLst>
        </pc:sldLayoutChg>
      </pc:sldMasterChg>
    </pc:docChg>
  </pc:docChgLst>
  <pc:docChgLst>
    <pc:chgData name="Nicholas Warn" userId="e07df34f61ba9c84" providerId="LiveId" clId="{8A031911-AD07-4109-9211-44A5F95A7D71}"/>
    <pc:docChg chg="modSld">
      <pc:chgData name="Nicholas Warn" userId="e07df34f61ba9c84" providerId="LiveId" clId="{8A031911-AD07-4109-9211-44A5F95A7D71}" dt="2022-12-19T14:50:44.213" v="61" actId="6549"/>
      <pc:docMkLst>
        <pc:docMk/>
      </pc:docMkLst>
      <pc:sldChg chg="modSp mod">
        <pc:chgData name="Nicholas Warn" userId="e07df34f61ba9c84" providerId="LiveId" clId="{8A031911-AD07-4109-9211-44A5F95A7D71}" dt="2022-12-19T14:50:44.213" v="61" actId="6549"/>
        <pc:sldMkLst>
          <pc:docMk/>
          <pc:sldMk cId="2229490218" sldId="306"/>
        </pc:sldMkLst>
        <pc:spChg chg="mod">
          <ac:chgData name="Nicholas Warn" userId="e07df34f61ba9c84" providerId="LiveId" clId="{8A031911-AD07-4109-9211-44A5F95A7D71}" dt="2022-12-19T14:50:44.213" v="61" actId="6549"/>
          <ac:spMkLst>
            <pc:docMk/>
            <pc:sldMk cId="2229490218" sldId="306"/>
            <ac:spMk id="2" creationId="{338C6480-B800-B74E-A8A2-7F1421413E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0AFAD-9E98-4F1B-A8BC-D4AA533D3204}" type="datetimeFigureOut">
              <a:rPr lang="en-CA" smtClean="0"/>
              <a:t>2022-12-19</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AA7977-654D-41E7-9FFC-922781C46463}" type="slidenum">
              <a:rPr lang="en-CA" smtClean="0"/>
              <a:t>‹#›</a:t>
            </a:fld>
            <a:endParaRPr lang="en-CA"/>
          </a:p>
        </p:txBody>
      </p:sp>
    </p:spTree>
    <p:extLst>
      <p:ext uri="{BB962C8B-B14F-4D97-AF65-F5344CB8AC3E}">
        <p14:creationId xmlns:p14="http://schemas.microsoft.com/office/powerpoint/2010/main" val="3953988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1B79F-CD11-495B-8641-5FB5B3B2D38A}" type="datetimeFigureOut">
              <a:rPr lang="en-CA" smtClean="0"/>
              <a:t>2022-12-19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E7636-A03B-401A-8168-0903E9BD31C7}" type="slidenum">
              <a:rPr lang="en-CA" smtClean="0"/>
              <a:t>‹#›</a:t>
            </a:fld>
            <a:endParaRPr lang="en-CA"/>
          </a:p>
        </p:txBody>
      </p:sp>
    </p:spTree>
    <p:extLst>
      <p:ext uri="{BB962C8B-B14F-4D97-AF65-F5344CB8AC3E}">
        <p14:creationId xmlns:p14="http://schemas.microsoft.com/office/powerpoint/2010/main" val="171575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CE7636-A03B-401A-8168-0903E9BD31C7}" type="slidenum">
              <a:rPr lang="en-CA" smtClean="0"/>
              <a:t>1</a:t>
            </a:fld>
            <a:endParaRPr lang="en-CA"/>
          </a:p>
        </p:txBody>
      </p:sp>
    </p:spTree>
    <p:extLst>
      <p:ext uri="{BB962C8B-B14F-4D97-AF65-F5344CB8AC3E}">
        <p14:creationId xmlns:p14="http://schemas.microsoft.com/office/powerpoint/2010/main" val="14006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CE7636-A03B-401A-8168-0903E9BD31C7}" type="slidenum">
              <a:rPr lang="en-CA" smtClean="0"/>
              <a:t>2</a:t>
            </a:fld>
            <a:endParaRPr lang="en-CA"/>
          </a:p>
        </p:txBody>
      </p:sp>
    </p:spTree>
    <p:extLst>
      <p:ext uri="{BB962C8B-B14F-4D97-AF65-F5344CB8AC3E}">
        <p14:creationId xmlns:p14="http://schemas.microsoft.com/office/powerpoint/2010/main" val="429076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CE7636-A03B-401A-8168-0903E9BD31C7}" type="slidenum">
              <a:rPr lang="en-CA" smtClean="0"/>
              <a:t>3</a:t>
            </a:fld>
            <a:endParaRPr lang="en-CA"/>
          </a:p>
        </p:txBody>
      </p:sp>
    </p:spTree>
    <p:extLst>
      <p:ext uri="{BB962C8B-B14F-4D97-AF65-F5344CB8AC3E}">
        <p14:creationId xmlns:p14="http://schemas.microsoft.com/office/powerpoint/2010/main" val="757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CE7636-A03B-401A-8168-0903E9BD31C7}" type="slidenum">
              <a:rPr lang="en-CA" smtClean="0"/>
              <a:t>4</a:t>
            </a:fld>
            <a:endParaRPr lang="en-CA"/>
          </a:p>
        </p:txBody>
      </p:sp>
    </p:spTree>
    <p:extLst>
      <p:ext uri="{BB962C8B-B14F-4D97-AF65-F5344CB8AC3E}">
        <p14:creationId xmlns:p14="http://schemas.microsoft.com/office/powerpoint/2010/main" val="80108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E3006DC-47B4-4BC1-A34A-2F507D89A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C177BE4-E92B-438C-8731-B92E7ACAE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6628" name="Slide Number Placeholder 3">
            <a:extLst>
              <a:ext uri="{FF2B5EF4-FFF2-40B4-BE49-F238E27FC236}">
                <a16:creationId xmlns:a16="http://schemas.microsoft.com/office/drawing/2014/main" id="{D755F25C-EBF8-4A18-BA6E-BC7FD7BBEF4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4814DE-8ED5-4FEC-8301-411F350F887C}" type="slidenum">
              <a:rPr lang="en-CA" altLang="en-US">
                <a:latin typeface="Calibri" panose="020F0502020204030204" pitchFamily="34" charset="0"/>
              </a:rPr>
              <a:pPr eaLnBrk="1" hangingPunct="1"/>
              <a:t>5</a:t>
            </a:fld>
            <a:endParaRPr lang="en-CA" altLang="en-US">
              <a:latin typeface="Calibri" panose="020F0502020204030204" pitchFamily="34" charset="0"/>
            </a:endParaRPr>
          </a:p>
        </p:txBody>
      </p:sp>
    </p:spTree>
    <p:extLst>
      <p:ext uri="{BB962C8B-B14F-4D97-AF65-F5344CB8AC3E}">
        <p14:creationId xmlns:p14="http://schemas.microsoft.com/office/powerpoint/2010/main" val="357920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E3006DC-47B4-4BC1-A34A-2F507D89A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C177BE4-E92B-438C-8731-B92E7ACAE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6628" name="Slide Number Placeholder 3">
            <a:extLst>
              <a:ext uri="{FF2B5EF4-FFF2-40B4-BE49-F238E27FC236}">
                <a16:creationId xmlns:a16="http://schemas.microsoft.com/office/drawing/2014/main" id="{D755F25C-EBF8-4A18-BA6E-BC7FD7BBEF4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4814DE-8ED5-4FEC-8301-411F350F887C}" type="slidenum">
              <a:rPr lang="en-CA" altLang="en-US">
                <a:latin typeface="Calibri" panose="020F0502020204030204" pitchFamily="34" charset="0"/>
              </a:rPr>
              <a:pPr eaLnBrk="1" hangingPunct="1"/>
              <a:t>6</a:t>
            </a:fld>
            <a:endParaRPr lang="en-CA" altLang="en-US">
              <a:latin typeface="Calibri" panose="020F0502020204030204" pitchFamily="34" charset="0"/>
            </a:endParaRPr>
          </a:p>
        </p:txBody>
      </p:sp>
    </p:spTree>
    <p:extLst>
      <p:ext uri="{BB962C8B-B14F-4D97-AF65-F5344CB8AC3E}">
        <p14:creationId xmlns:p14="http://schemas.microsoft.com/office/powerpoint/2010/main" val="9493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E3006DC-47B4-4BC1-A34A-2F507D89A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C177BE4-E92B-438C-8731-B92E7ACAE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6628" name="Slide Number Placeholder 3">
            <a:extLst>
              <a:ext uri="{FF2B5EF4-FFF2-40B4-BE49-F238E27FC236}">
                <a16:creationId xmlns:a16="http://schemas.microsoft.com/office/drawing/2014/main" id="{D755F25C-EBF8-4A18-BA6E-BC7FD7BBEF4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4814DE-8ED5-4FEC-8301-411F350F887C}" type="slidenum">
              <a:rPr lang="en-CA" altLang="en-US">
                <a:latin typeface="Calibri" panose="020F0502020204030204" pitchFamily="34" charset="0"/>
              </a:rPr>
              <a:pPr eaLnBrk="1" hangingPunct="1"/>
              <a:t>7</a:t>
            </a:fld>
            <a:endParaRPr lang="en-CA" altLang="en-US">
              <a:latin typeface="Calibri" panose="020F0502020204030204" pitchFamily="34" charset="0"/>
            </a:endParaRPr>
          </a:p>
        </p:txBody>
      </p:sp>
    </p:spTree>
    <p:extLst>
      <p:ext uri="{BB962C8B-B14F-4D97-AF65-F5344CB8AC3E}">
        <p14:creationId xmlns:p14="http://schemas.microsoft.com/office/powerpoint/2010/main" val="597875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E3006DC-47B4-4BC1-A34A-2F507D89A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C177BE4-E92B-438C-8731-B92E7ACAE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6628" name="Slide Number Placeholder 3">
            <a:extLst>
              <a:ext uri="{FF2B5EF4-FFF2-40B4-BE49-F238E27FC236}">
                <a16:creationId xmlns:a16="http://schemas.microsoft.com/office/drawing/2014/main" id="{D755F25C-EBF8-4A18-BA6E-BC7FD7BBEF4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4814DE-8ED5-4FEC-8301-411F350F887C}" type="slidenum">
              <a:rPr lang="en-CA" altLang="en-US">
                <a:latin typeface="Calibri" panose="020F0502020204030204" pitchFamily="34" charset="0"/>
              </a:rPr>
              <a:pPr eaLnBrk="1" hangingPunct="1"/>
              <a:t>8</a:t>
            </a:fld>
            <a:endParaRPr lang="en-CA" altLang="en-US">
              <a:latin typeface="Calibri" panose="020F0502020204030204" pitchFamily="34" charset="0"/>
            </a:endParaRPr>
          </a:p>
        </p:txBody>
      </p:sp>
    </p:spTree>
    <p:extLst>
      <p:ext uri="{BB962C8B-B14F-4D97-AF65-F5344CB8AC3E}">
        <p14:creationId xmlns:p14="http://schemas.microsoft.com/office/powerpoint/2010/main" val="389019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E3006DC-47B4-4BC1-A34A-2F507D89A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C177BE4-E92B-438C-8731-B92E7ACAE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6628" name="Slide Number Placeholder 3">
            <a:extLst>
              <a:ext uri="{FF2B5EF4-FFF2-40B4-BE49-F238E27FC236}">
                <a16:creationId xmlns:a16="http://schemas.microsoft.com/office/drawing/2014/main" id="{D755F25C-EBF8-4A18-BA6E-BC7FD7BBEF4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4814DE-8ED5-4FEC-8301-411F350F887C}" type="slidenum">
              <a:rPr lang="en-CA" altLang="en-US">
                <a:latin typeface="Calibri" panose="020F0502020204030204" pitchFamily="34" charset="0"/>
              </a:rPr>
              <a:pPr eaLnBrk="1" hangingPunct="1"/>
              <a:t>19</a:t>
            </a:fld>
            <a:endParaRPr lang="en-CA" altLang="en-US">
              <a:latin typeface="Calibri" panose="020F0502020204030204" pitchFamily="34" charset="0"/>
            </a:endParaRPr>
          </a:p>
        </p:txBody>
      </p:sp>
    </p:spTree>
    <p:extLst>
      <p:ext uri="{BB962C8B-B14F-4D97-AF65-F5344CB8AC3E}">
        <p14:creationId xmlns:p14="http://schemas.microsoft.com/office/powerpoint/2010/main" val="3857592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_text">
    <p:spTree>
      <p:nvGrpSpPr>
        <p:cNvPr id="1" name=""/>
        <p:cNvGrpSpPr/>
        <p:nvPr/>
      </p:nvGrpSpPr>
      <p:grpSpPr>
        <a:xfrm>
          <a:off x="0" y="0"/>
          <a:ext cx="0" cy="0"/>
          <a:chOff x="0" y="0"/>
          <a:chExt cx="0" cy="0"/>
        </a:xfrm>
      </p:grpSpPr>
      <p:sp>
        <p:nvSpPr>
          <p:cNvPr id="10" name="Subtitle 2"/>
          <p:cNvSpPr>
            <a:spLocks noGrp="1"/>
          </p:cNvSpPr>
          <p:nvPr>
            <p:ph type="subTitle" idx="1" hasCustomPrompt="1"/>
          </p:nvPr>
        </p:nvSpPr>
        <p:spPr>
          <a:xfrm>
            <a:off x="431371" y="1196752"/>
            <a:ext cx="11425269" cy="4824536"/>
          </a:xfrm>
          <a:prstGeom prst="rect">
            <a:avLst/>
          </a:prstGeom>
        </p:spPr>
        <p:txBody>
          <a:bodyPr/>
          <a:lstStyle>
            <a:lvl1pPr marL="0" indent="0" algn="l">
              <a:buNone/>
              <a:defRPr sz="1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Contents (text)</a:t>
            </a:r>
            <a:endParaRPr lang="en-CA" dirty="0"/>
          </a:p>
        </p:txBody>
      </p:sp>
      <p:sp>
        <p:nvSpPr>
          <p:cNvPr id="11" name="タイトル 6"/>
          <p:cNvSpPr>
            <a:spLocks noGrp="1"/>
          </p:cNvSpPr>
          <p:nvPr>
            <p:ph type="title" hasCustomPrompt="1"/>
          </p:nvPr>
        </p:nvSpPr>
        <p:spPr>
          <a:xfrm>
            <a:off x="5615947" y="188640"/>
            <a:ext cx="6442965" cy="504056"/>
          </a:xfrm>
          <a:prstGeom prst="rect">
            <a:avLst/>
          </a:prstGeom>
        </p:spPr>
        <p:txBody>
          <a:bodyPr/>
          <a:lstStyle>
            <a:lvl1pPr algn="r">
              <a:defRPr sz="2400" b="1">
                <a:solidFill>
                  <a:schemeClr val="tx2"/>
                </a:solidFill>
                <a:latin typeface="Arial" pitchFamily="34" charset="0"/>
                <a:cs typeface="Arial" pitchFamily="34" charset="0"/>
              </a:defRPr>
            </a:lvl1pPr>
          </a:lstStyle>
          <a:p>
            <a:r>
              <a:rPr lang="en-US" altLang="ja-JP" dirty="0"/>
              <a:t>Page title</a:t>
            </a:r>
            <a:endParaRPr lang="en-CA" dirty="0"/>
          </a:p>
        </p:txBody>
      </p:sp>
      <p:cxnSp>
        <p:nvCxnSpPr>
          <p:cNvPr id="3" name="直線コネクタ 2"/>
          <p:cNvCxnSpPr/>
          <p:nvPr userDrawn="1"/>
        </p:nvCxnSpPr>
        <p:spPr>
          <a:xfrm flipH="1">
            <a:off x="0" y="692696"/>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3" y="6093296"/>
            <a:ext cx="12192000" cy="777205"/>
          </a:xfrm>
          <a:prstGeom prst="rect">
            <a:avLst/>
          </a:prstGeom>
        </p:spPr>
      </p:pic>
      <p:sp>
        <p:nvSpPr>
          <p:cNvPr id="7" name="Textfeld 6"/>
          <p:cNvSpPr txBox="1"/>
          <p:nvPr userDrawn="1"/>
        </p:nvSpPr>
        <p:spPr>
          <a:xfrm>
            <a:off x="143339" y="6239054"/>
            <a:ext cx="5664629" cy="646331"/>
          </a:xfrm>
          <a:prstGeom prst="rect">
            <a:avLst/>
          </a:prstGeom>
          <a:noFill/>
        </p:spPr>
        <p:txBody>
          <a:bodyPr wrap="square" rtlCol="0">
            <a:spAutoFit/>
          </a:bodyPr>
          <a:lstStyle/>
          <a:p>
            <a:pPr algn="l"/>
            <a:r>
              <a:rPr lang="de-DE" sz="1800" dirty="0">
                <a:solidFill>
                  <a:schemeClr val="bg1"/>
                </a:solidFill>
              </a:rPr>
              <a:t>www.cmc-global.org</a:t>
            </a:r>
          </a:p>
          <a:p>
            <a:pPr algn="l"/>
            <a:r>
              <a:rPr lang="de-DE" sz="1800" dirty="0">
                <a:solidFill>
                  <a:schemeClr val="bg1"/>
                </a:solidFill>
              </a:rPr>
              <a:t>nick@keypathgroup.com</a:t>
            </a:r>
          </a:p>
        </p:txBody>
      </p:sp>
      <p:sp>
        <p:nvSpPr>
          <p:cNvPr id="2" name="Textfeld 1">
            <a:extLst>
              <a:ext uri="{FF2B5EF4-FFF2-40B4-BE49-F238E27FC236}">
                <a16:creationId xmlns:a16="http://schemas.microsoft.com/office/drawing/2014/main" id="{884D0194-1AF6-4A40-90CE-EFE7CADB8D43}"/>
              </a:ext>
            </a:extLst>
          </p:cNvPr>
          <p:cNvSpPr txBox="1"/>
          <p:nvPr userDrawn="1"/>
        </p:nvSpPr>
        <p:spPr>
          <a:xfrm>
            <a:off x="6960096" y="6300028"/>
            <a:ext cx="3936437" cy="369332"/>
          </a:xfrm>
          <a:prstGeom prst="rect">
            <a:avLst/>
          </a:prstGeom>
          <a:noFill/>
        </p:spPr>
        <p:txBody>
          <a:bodyPr wrap="square" rtlCol="0">
            <a:spAutoFit/>
          </a:bodyPr>
          <a:lstStyle/>
          <a:p>
            <a:pPr algn="r"/>
            <a:r>
              <a:rPr lang="de-DE" sz="1800" dirty="0">
                <a:solidFill>
                  <a:schemeClr val="bg1"/>
                </a:solidFill>
              </a:rPr>
              <a:t>Slide </a:t>
            </a:r>
            <a:fld id="{4A3031FB-A7C4-2642-8AED-942853FC1789}" type="slidenum">
              <a:rPr lang="de-DE" sz="1800" smtClean="0">
                <a:solidFill>
                  <a:schemeClr val="bg1"/>
                </a:solidFill>
              </a:rPr>
              <a:pPr algn="r"/>
              <a:t>‹#›</a:t>
            </a:fld>
            <a:endParaRPr lang="de-DE" sz="1800" dirty="0">
              <a:solidFill>
                <a:schemeClr val="bg1"/>
              </a:solidFill>
            </a:endParaRPr>
          </a:p>
        </p:txBody>
      </p:sp>
      <p:pic>
        <p:nvPicPr>
          <p:cNvPr id="5" name="Picture 4">
            <a:extLst>
              <a:ext uri="{FF2B5EF4-FFF2-40B4-BE49-F238E27FC236}">
                <a16:creationId xmlns:a16="http://schemas.microsoft.com/office/drawing/2014/main" id="{6E23AAE6-78C2-4D3E-97C5-32CEE385AD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8027" y="6085356"/>
            <a:ext cx="687268" cy="789085"/>
          </a:xfrm>
          <a:prstGeom prst="rect">
            <a:avLst/>
          </a:prstGeom>
        </p:spPr>
      </p:pic>
    </p:spTree>
    <p:extLst>
      <p:ext uri="{BB962C8B-B14F-4D97-AF65-F5344CB8AC3E}">
        <p14:creationId xmlns:p14="http://schemas.microsoft.com/office/powerpoint/2010/main" val="112771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in_text+object">
    <p:spTree>
      <p:nvGrpSpPr>
        <p:cNvPr id="1" name=""/>
        <p:cNvGrpSpPr/>
        <p:nvPr/>
      </p:nvGrpSpPr>
      <p:grpSpPr>
        <a:xfrm>
          <a:off x="0" y="0"/>
          <a:ext cx="0" cy="0"/>
          <a:chOff x="0" y="0"/>
          <a:chExt cx="0" cy="0"/>
        </a:xfrm>
      </p:grpSpPr>
      <p:sp>
        <p:nvSpPr>
          <p:cNvPr id="10" name="Subtitle 2"/>
          <p:cNvSpPr>
            <a:spLocks noGrp="1"/>
          </p:cNvSpPr>
          <p:nvPr>
            <p:ph type="subTitle" idx="1" hasCustomPrompt="1"/>
          </p:nvPr>
        </p:nvSpPr>
        <p:spPr>
          <a:xfrm>
            <a:off x="6096000" y="1196752"/>
            <a:ext cx="5760640" cy="4824536"/>
          </a:xfrm>
          <a:prstGeom prst="rect">
            <a:avLst/>
          </a:prstGeom>
        </p:spPr>
        <p:txBody>
          <a:bodyPr/>
          <a:lstStyle>
            <a:lvl1pPr marL="0" indent="0" algn="l">
              <a:buNone/>
              <a:defRPr sz="1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Contents (text)</a:t>
            </a:r>
            <a:endParaRPr lang="en-CA" dirty="0"/>
          </a:p>
        </p:txBody>
      </p:sp>
      <p:sp>
        <p:nvSpPr>
          <p:cNvPr id="11" name="タイトル 6"/>
          <p:cNvSpPr>
            <a:spLocks noGrp="1"/>
          </p:cNvSpPr>
          <p:nvPr>
            <p:ph type="title" hasCustomPrompt="1"/>
          </p:nvPr>
        </p:nvSpPr>
        <p:spPr>
          <a:xfrm>
            <a:off x="5615947" y="188640"/>
            <a:ext cx="6442965" cy="504056"/>
          </a:xfrm>
          <a:prstGeom prst="rect">
            <a:avLst/>
          </a:prstGeom>
        </p:spPr>
        <p:txBody>
          <a:bodyPr/>
          <a:lstStyle>
            <a:lvl1pPr algn="r">
              <a:defRPr sz="2400" b="1">
                <a:solidFill>
                  <a:schemeClr val="tx2"/>
                </a:solidFill>
                <a:latin typeface="Arial" pitchFamily="34" charset="0"/>
                <a:cs typeface="Arial" pitchFamily="34" charset="0"/>
              </a:defRPr>
            </a:lvl1pPr>
          </a:lstStyle>
          <a:p>
            <a:r>
              <a:rPr lang="en-US" altLang="ja-JP" dirty="0"/>
              <a:t>Page title</a:t>
            </a:r>
            <a:endParaRPr lang="en-CA" dirty="0"/>
          </a:p>
        </p:txBody>
      </p:sp>
      <p:cxnSp>
        <p:nvCxnSpPr>
          <p:cNvPr id="3" name="直線コネクタ 2"/>
          <p:cNvCxnSpPr/>
          <p:nvPr userDrawn="1"/>
        </p:nvCxnSpPr>
        <p:spPr>
          <a:xfrm flipH="1">
            <a:off x="0" y="692696"/>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half" idx="10" hasCustomPrompt="1"/>
          </p:nvPr>
        </p:nvSpPr>
        <p:spPr>
          <a:xfrm>
            <a:off x="335360" y="1196752"/>
            <a:ext cx="5560053" cy="4824536"/>
          </a:xfrm>
          <a:prstGeom prst="rect">
            <a:avLst/>
          </a:prstGeom>
        </p:spPr>
        <p:txBody>
          <a:bodyPr/>
          <a:lstStyle>
            <a:lvl1pPr marL="0" indent="0">
              <a:buNone/>
              <a:defRPr sz="1400" baseline="0">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Insert Objects</a:t>
            </a:r>
            <a:endParaRPr lang="en-CA" dirty="0"/>
          </a:p>
        </p:txBody>
      </p:sp>
      <p:pic>
        <p:nvPicPr>
          <p:cNvPr id="14" name="図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3" y="6096768"/>
            <a:ext cx="12192000" cy="777205"/>
          </a:xfrm>
          <a:prstGeom prst="rect">
            <a:avLst/>
          </a:prstGeom>
        </p:spPr>
      </p:pic>
      <p:sp>
        <p:nvSpPr>
          <p:cNvPr id="9" name="Textfeld 8"/>
          <p:cNvSpPr txBox="1"/>
          <p:nvPr userDrawn="1"/>
        </p:nvSpPr>
        <p:spPr>
          <a:xfrm>
            <a:off x="143339" y="6239054"/>
            <a:ext cx="4512501" cy="646331"/>
          </a:xfrm>
          <a:prstGeom prst="rect">
            <a:avLst/>
          </a:prstGeom>
          <a:noFill/>
        </p:spPr>
        <p:txBody>
          <a:bodyPr wrap="square" rtlCol="0">
            <a:spAutoFit/>
          </a:bodyPr>
          <a:lstStyle/>
          <a:p>
            <a:pPr algn="l"/>
            <a:r>
              <a:rPr lang="de-DE" sz="1800" dirty="0">
                <a:solidFill>
                  <a:schemeClr val="bg1"/>
                </a:solidFill>
              </a:rPr>
              <a:t>www.cmc-global.org</a:t>
            </a:r>
          </a:p>
          <a:p>
            <a:pPr algn="l"/>
            <a:r>
              <a:rPr lang="de-DE" sz="1800" dirty="0">
                <a:solidFill>
                  <a:schemeClr val="bg1"/>
                </a:solidFill>
              </a:rPr>
              <a:t>nick@keypathgroup.com</a:t>
            </a:r>
          </a:p>
        </p:txBody>
      </p:sp>
      <p:sp>
        <p:nvSpPr>
          <p:cNvPr id="12" name="Textfeld 11">
            <a:extLst>
              <a:ext uri="{FF2B5EF4-FFF2-40B4-BE49-F238E27FC236}">
                <a16:creationId xmlns:a16="http://schemas.microsoft.com/office/drawing/2014/main" id="{0AD1C416-DB49-2D43-8182-3CFBBD7250C2}"/>
              </a:ext>
            </a:extLst>
          </p:cNvPr>
          <p:cNvSpPr txBox="1"/>
          <p:nvPr userDrawn="1"/>
        </p:nvSpPr>
        <p:spPr>
          <a:xfrm>
            <a:off x="6960096" y="6300028"/>
            <a:ext cx="3936437" cy="369332"/>
          </a:xfrm>
          <a:prstGeom prst="rect">
            <a:avLst/>
          </a:prstGeom>
          <a:noFill/>
        </p:spPr>
        <p:txBody>
          <a:bodyPr wrap="square" rtlCol="0">
            <a:spAutoFit/>
          </a:bodyPr>
          <a:lstStyle/>
          <a:p>
            <a:pPr algn="r"/>
            <a:r>
              <a:rPr lang="de-DE" sz="1800" dirty="0">
                <a:solidFill>
                  <a:schemeClr val="bg1"/>
                </a:solidFill>
              </a:rPr>
              <a:t>Slide </a:t>
            </a:r>
            <a:fld id="{4A3031FB-A7C4-2642-8AED-942853FC1789}" type="slidenum">
              <a:rPr lang="de-DE" sz="1800" smtClean="0">
                <a:solidFill>
                  <a:schemeClr val="bg1"/>
                </a:solidFill>
              </a:rPr>
              <a:pPr algn="r"/>
              <a:t>‹#›</a:t>
            </a:fld>
            <a:endParaRPr lang="de-DE" sz="1800" dirty="0">
              <a:solidFill>
                <a:schemeClr val="bg1"/>
              </a:solidFill>
            </a:endParaRPr>
          </a:p>
        </p:txBody>
      </p:sp>
      <p:pic>
        <p:nvPicPr>
          <p:cNvPr id="13" name="Picture 12">
            <a:extLst>
              <a:ext uri="{FF2B5EF4-FFF2-40B4-BE49-F238E27FC236}">
                <a16:creationId xmlns:a16="http://schemas.microsoft.com/office/drawing/2014/main" id="{BE75B8BB-3CFC-443D-8AFB-1FD3FA4F01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8027" y="6085356"/>
            <a:ext cx="687268" cy="789085"/>
          </a:xfrm>
          <a:prstGeom prst="rect">
            <a:avLst/>
          </a:prstGeom>
        </p:spPr>
      </p:pic>
    </p:spTree>
    <p:extLst>
      <p:ext uri="{BB962C8B-B14F-4D97-AF65-F5344CB8AC3E}">
        <p14:creationId xmlns:p14="http://schemas.microsoft.com/office/powerpoint/2010/main" val="387262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ain_object+text">
    <p:spTree>
      <p:nvGrpSpPr>
        <p:cNvPr id="1" name=""/>
        <p:cNvGrpSpPr/>
        <p:nvPr/>
      </p:nvGrpSpPr>
      <p:grpSpPr>
        <a:xfrm>
          <a:off x="0" y="0"/>
          <a:ext cx="0" cy="0"/>
          <a:chOff x="0" y="0"/>
          <a:chExt cx="0" cy="0"/>
        </a:xfrm>
      </p:grpSpPr>
      <p:sp>
        <p:nvSpPr>
          <p:cNvPr id="10" name="Subtitle 2"/>
          <p:cNvSpPr>
            <a:spLocks noGrp="1"/>
          </p:cNvSpPr>
          <p:nvPr>
            <p:ph type="subTitle" idx="1" hasCustomPrompt="1"/>
          </p:nvPr>
        </p:nvSpPr>
        <p:spPr>
          <a:xfrm>
            <a:off x="335360" y="1196752"/>
            <a:ext cx="5568619" cy="4824536"/>
          </a:xfrm>
          <a:prstGeom prst="rect">
            <a:avLst/>
          </a:prstGeom>
        </p:spPr>
        <p:txBody>
          <a:bodyPr/>
          <a:lstStyle>
            <a:lvl1pPr marL="0" indent="0" algn="l">
              <a:buNone/>
              <a:defRPr sz="1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Contents (text)</a:t>
            </a:r>
            <a:endParaRPr lang="en-CA" dirty="0"/>
          </a:p>
        </p:txBody>
      </p:sp>
      <p:sp>
        <p:nvSpPr>
          <p:cNvPr id="11" name="タイトル 6"/>
          <p:cNvSpPr>
            <a:spLocks noGrp="1"/>
          </p:cNvSpPr>
          <p:nvPr>
            <p:ph type="title" hasCustomPrompt="1"/>
          </p:nvPr>
        </p:nvSpPr>
        <p:spPr>
          <a:xfrm>
            <a:off x="5615947" y="188640"/>
            <a:ext cx="6442965" cy="504056"/>
          </a:xfrm>
          <a:prstGeom prst="rect">
            <a:avLst/>
          </a:prstGeom>
        </p:spPr>
        <p:txBody>
          <a:bodyPr/>
          <a:lstStyle>
            <a:lvl1pPr algn="r">
              <a:defRPr sz="2400" b="1">
                <a:solidFill>
                  <a:schemeClr val="tx2"/>
                </a:solidFill>
                <a:latin typeface="Arial" pitchFamily="34" charset="0"/>
                <a:cs typeface="Arial" pitchFamily="34" charset="0"/>
              </a:defRPr>
            </a:lvl1pPr>
          </a:lstStyle>
          <a:p>
            <a:r>
              <a:rPr lang="en-US" altLang="ja-JP" dirty="0"/>
              <a:t>Page title</a:t>
            </a:r>
            <a:endParaRPr lang="en-CA" dirty="0"/>
          </a:p>
        </p:txBody>
      </p:sp>
      <p:cxnSp>
        <p:nvCxnSpPr>
          <p:cNvPr id="3" name="直線コネクタ 2"/>
          <p:cNvCxnSpPr/>
          <p:nvPr userDrawn="1"/>
        </p:nvCxnSpPr>
        <p:spPr>
          <a:xfrm flipH="1">
            <a:off x="0" y="692696"/>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half" idx="10" hasCustomPrompt="1"/>
          </p:nvPr>
        </p:nvSpPr>
        <p:spPr>
          <a:xfrm>
            <a:off x="6084133" y="1196752"/>
            <a:ext cx="5772507" cy="4824536"/>
          </a:xfrm>
          <a:prstGeom prst="rect">
            <a:avLst/>
          </a:prstGeom>
        </p:spPr>
        <p:txBody>
          <a:bodyPr/>
          <a:lstStyle>
            <a:lvl1pPr marL="0" indent="0">
              <a:buNone/>
              <a:defRPr sz="1400" baseline="0">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Insert Objects</a:t>
            </a:r>
            <a:endParaRPr lang="en-CA"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4" y="6093296"/>
            <a:ext cx="12246487" cy="780678"/>
          </a:xfrm>
          <a:prstGeom prst="rect">
            <a:avLst/>
          </a:prstGeom>
        </p:spPr>
      </p:pic>
      <p:pic>
        <p:nvPicPr>
          <p:cNvPr id="14" name="図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4303" y="6165304"/>
            <a:ext cx="752599" cy="648072"/>
          </a:xfrm>
          <a:prstGeom prst="rect">
            <a:avLst/>
          </a:prstGeom>
        </p:spPr>
      </p:pic>
      <p:sp>
        <p:nvSpPr>
          <p:cNvPr id="9" name="Textfeld 8"/>
          <p:cNvSpPr txBox="1"/>
          <p:nvPr userDrawn="1"/>
        </p:nvSpPr>
        <p:spPr>
          <a:xfrm>
            <a:off x="143339" y="6239054"/>
            <a:ext cx="4512501" cy="646331"/>
          </a:xfrm>
          <a:prstGeom prst="rect">
            <a:avLst/>
          </a:prstGeom>
          <a:noFill/>
        </p:spPr>
        <p:txBody>
          <a:bodyPr wrap="square" rtlCol="0">
            <a:spAutoFit/>
          </a:bodyPr>
          <a:lstStyle/>
          <a:p>
            <a:pPr algn="l"/>
            <a:r>
              <a:rPr lang="de-DE" sz="1800" dirty="0">
                <a:solidFill>
                  <a:schemeClr val="bg1"/>
                </a:solidFill>
              </a:rPr>
              <a:t>www.cmc-global.org</a:t>
            </a:r>
          </a:p>
          <a:p>
            <a:pPr algn="l"/>
            <a:r>
              <a:rPr lang="de-DE" sz="1800" dirty="0">
                <a:solidFill>
                  <a:schemeClr val="bg1"/>
                </a:solidFill>
              </a:rPr>
              <a:t>nick@keypathgroup.com</a:t>
            </a:r>
          </a:p>
        </p:txBody>
      </p:sp>
      <p:sp>
        <p:nvSpPr>
          <p:cNvPr id="12" name="Textfeld 11">
            <a:extLst>
              <a:ext uri="{FF2B5EF4-FFF2-40B4-BE49-F238E27FC236}">
                <a16:creationId xmlns:a16="http://schemas.microsoft.com/office/drawing/2014/main" id="{0745490E-B141-184D-8764-4FCB7D90643F}"/>
              </a:ext>
            </a:extLst>
          </p:cNvPr>
          <p:cNvSpPr txBox="1"/>
          <p:nvPr userDrawn="1"/>
        </p:nvSpPr>
        <p:spPr>
          <a:xfrm>
            <a:off x="6960096" y="6300028"/>
            <a:ext cx="3936437" cy="369332"/>
          </a:xfrm>
          <a:prstGeom prst="rect">
            <a:avLst/>
          </a:prstGeom>
          <a:noFill/>
        </p:spPr>
        <p:txBody>
          <a:bodyPr wrap="square" rtlCol="0">
            <a:spAutoFit/>
          </a:bodyPr>
          <a:lstStyle/>
          <a:p>
            <a:pPr algn="r"/>
            <a:r>
              <a:rPr lang="de-DE" sz="1800" dirty="0">
                <a:solidFill>
                  <a:schemeClr val="bg1"/>
                </a:solidFill>
              </a:rPr>
              <a:t>Slide </a:t>
            </a:r>
            <a:fld id="{4A3031FB-A7C4-2642-8AED-942853FC1789}" type="slidenum">
              <a:rPr lang="de-DE" sz="1800" smtClean="0">
                <a:solidFill>
                  <a:schemeClr val="bg1"/>
                </a:solidFill>
              </a:rPr>
              <a:pPr algn="r"/>
              <a:t>‹#›</a:t>
            </a:fld>
            <a:endParaRPr lang="de-DE" sz="1800" dirty="0">
              <a:solidFill>
                <a:schemeClr val="bg1"/>
              </a:solidFill>
            </a:endParaRPr>
          </a:p>
        </p:txBody>
      </p:sp>
    </p:spTree>
    <p:extLst>
      <p:ext uri="{BB962C8B-B14F-4D97-AF65-F5344CB8AC3E}">
        <p14:creationId xmlns:p14="http://schemas.microsoft.com/office/powerpoint/2010/main" val="293358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main_text">
    <p:spTree>
      <p:nvGrpSpPr>
        <p:cNvPr id="1" name=""/>
        <p:cNvGrpSpPr/>
        <p:nvPr/>
      </p:nvGrpSpPr>
      <p:grpSpPr>
        <a:xfrm>
          <a:off x="0" y="0"/>
          <a:ext cx="0" cy="0"/>
          <a:chOff x="0" y="0"/>
          <a:chExt cx="0" cy="0"/>
        </a:xfrm>
      </p:grpSpPr>
      <p:cxnSp>
        <p:nvCxnSpPr>
          <p:cNvPr id="4" name="直線コネクタ 2">
            <a:extLst>
              <a:ext uri="{FF2B5EF4-FFF2-40B4-BE49-F238E27FC236}">
                <a16:creationId xmlns:a16="http://schemas.microsoft.com/office/drawing/2014/main" id="{CB469C2C-D7C9-4A14-B95A-6F7783926647}"/>
              </a:ext>
            </a:extLst>
          </p:cNvPr>
          <p:cNvCxnSpPr/>
          <p:nvPr userDrawn="1"/>
        </p:nvCxnSpPr>
        <p:spPr>
          <a:xfrm flipH="1">
            <a:off x="0" y="692150"/>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図 13">
            <a:extLst>
              <a:ext uri="{FF2B5EF4-FFF2-40B4-BE49-F238E27FC236}">
                <a16:creationId xmlns:a16="http://schemas.microsoft.com/office/drawing/2014/main" id="{4A9B5E3B-275D-45AE-9C7C-7BFDA4E119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6092825"/>
            <a:ext cx="12198351" cy="77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a:spLocks noGrp="1"/>
          </p:cNvSpPr>
          <p:nvPr>
            <p:ph type="subTitle" idx="1"/>
          </p:nvPr>
        </p:nvSpPr>
        <p:spPr>
          <a:xfrm>
            <a:off x="431371" y="1196752"/>
            <a:ext cx="11425269" cy="4824536"/>
          </a:xfrm>
          <a:prstGeom prst="rect">
            <a:avLst/>
          </a:prstGeom>
        </p:spPr>
        <p:txBody>
          <a:bodyPr/>
          <a:lstStyle>
            <a:lvl1pPr marL="0" indent="0" algn="l">
              <a:buNone/>
              <a:defRPr sz="1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dirty="0"/>
              <a:t>Fare clic per modificare lo stile del sottotitolo dello schema</a:t>
            </a:r>
            <a:endParaRPr lang="en-CA" dirty="0"/>
          </a:p>
        </p:txBody>
      </p:sp>
      <p:sp>
        <p:nvSpPr>
          <p:cNvPr id="7" name="Textfeld 6">
            <a:extLst>
              <a:ext uri="{FF2B5EF4-FFF2-40B4-BE49-F238E27FC236}">
                <a16:creationId xmlns:a16="http://schemas.microsoft.com/office/drawing/2014/main" id="{1E9888CB-C414-B641-9985-1D7E6AB1856A}"/>
              </a:ext>
            </a:extLst>
          </p:cNvPr>
          <p:cNvSpPr txBox="1"/>
          <p:nvPr userDrawn="1"/>
        </p:nvSpPr>
        <p:spPr>
          <a:xfrm>
            <a:off x="6960096" y="6300028"/>
            <a:ext cx="3936437" cy="369332"/>
          </a:xfrm>
          <a:prstGeom prst="rect">
            <a:avLst/>
          </a:prstGeom>
          <a:noFill/>
        </p:spPr>
        <p:txBody>
          <a:bodyPr wrap="square" rtlCol="0">
            <a:spAutoFit/>
          </a:bodyPr>
          <a:lstStyle/>
          <a:p>
            <a:pPr algn="r"/>
            <a:r>
              <a:rPr lang="de-DE" sz="1800" dirty="0">
                <a:solidFill>
                  <a:schemeClr val="bg1"/>
                </a:solidFill>
              </a:rPr>
              <a:t>Slide </a:t>
            </a:r>
            <a:fld id="{4A3031FB-A7C4-2642-8AED-942853FC1789}" type="slidenum">
              <a:rPr lang="de-DE" sz="1800" smtClean="0">
                <a:solidFill>
                  <a:schemeClr val="bg1"/>
                </a:solidFill>
              </a:rPr>
              <a:pPr algn="r"/>
              <a:t>‹#›</a:t>
            </a:fld>
            <a:endParaRPr lang="de-DE" sz="1800" dirty="0">
              <a:solidFill>
                <a:schemeClr val="bg1"/>
              </a:solidFill>
            </a:endParaRPr>
          </a:p>
        </p:txBody>
      </p:sp>
      <p:sp>
        <p:nvSpPr>
          <p:cNvPr id="8" name="Textfeld 7">
            <a:extLst>
              <a:ext uri="{FF2B5EF4-FFF2-40B4-BE49-F238E27FC236}">
                <a16:creationId xmlns:a16="http://schemas.microsoft.com/office/drawing/2014/main" id="{430B7938-75CC-EB43-95BD-89A9D3FDB289}"/>
              </a:ext>
            </a:extLst>
          </p:cNvPr>
          <p:cNvSpPr txBox="1"/>
          <p:nvPr userDrawn="1"/>
        </p:nvSpPr>
        <p:spPr>
          <a:xfrm>
            <a:off x="143339" y="6239054"/>
            <a:ext cx="45125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solidFill>
                  <a:schemeClr val="bg1"/>
                </a:solidFill>
              </a:rPr>
              <a:t>www.cmc-global.org</a:t>
            </a:r>
          </a:p>
          <a:p>
            <a:pPr algn="l"/>
            <a:r>
              <a:rPr lang="de-DE" sz="1800" dirty="0">
                <a:solidFill>
                  <a:schemeClr val="bg1"/>
                </a:solidFill>
              </a:rPr>
              <a:t>nick@keypathgroup.com</a:t>
            </a:r>
          </a:p>
        </p:txBody>
      </p:sp>
      <p:pic>
        <p:nvPicPr>
          <p:cNvPr id="11" name="Picture 10">
            <a:extLst>
              <a:ext uri="{FF2B5EF4-FFF2-40B4-BE49-F238E27FC236}">
                <a16:creationId xmlns:a16="http://schemas.microsoft.com/office/drawing/2014/main" id="{D3BB98B3-CD0D-4314-A7E3-AF4D85402E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8027" y="6085356"/>
            <a:ext cx="687268" cy="789085"/>
          </a:xfrm>
          <a:prstGeom prst="rect">
            <a:avLst/>
          </a:prstGeom>
        </p:spPr>
      </p:pic>
    </p:spTree>
    <p:extLst>
      <p:ext uri="{BB962C8B-B14F-4D97-AF65-F5344CB8AC3E}">
        <p14:creationId xmlns:p14="http://schemas.microsoft.com/office/powerpoint/2010/main" val="21363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4" name="図 13">
            <a:extLst>
              <a:ext uri="{FF2B5EF4-FFF2-40B4-BE49-F238E27FC236}">
                <a16:creationId xmlns:a16="http://schemas.microsoft.com/office/drawing/2014/main" id="{8F1D896C-1A46-4529-AE6B-47C3A48A8D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217" y="6099175"/>
            <a:ext cx="1224491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12">
            <a:extLst>
              <a:ext uri="{FF2B5EF4-FFF2-40B4-BE49-F238E27FC236}">
                <a16:creationId xmlns:a16="http://schemas.microsoft.com/office/drawing/2014/main" id="{8B0253E8-168E-4FB0-9166-66B8D84726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4834" y="6173789"/>
            <a:ext cx="73236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6"/>
          <p:cNvSpPr>
            <a:spLocks noGrp="1"/>
          </p:cNvSpPr>
          <p:nvPr>
            <p:ph type="title"/>
          </p:nvPr>
        </p:nvSpPr>
        <p:spPr>
          <a:xfrm>
            <a:off x="595808" y="3429000"/>
            <a:ext cx="10972800" cy="1143000"/>
          </a:xfrm>
          <a:prstGeom prst="rect">
            <a:avLst/>
          </a:prstGeom>
        </p:spPr>
        <p:txBody>
          <a:bodyPr/>
          <a:lstStyle>
            <a:lvl1pPr>
              <a:defRPr>
                <a:latin typeface="Arial" pitchFamily="34" charset="0"/>
                <a:cs typeface="Arial" pitchFamily="34" charset="0"/>
              </a:defRPr>
            </a:lvl1pPr>
          </a:lstStyle>
          <a:p>
            <a:r>
              <a:rPr lang="it-IT" altLang="ja-JP"/>
              <a:t>Fare clic per modificare lo stile del titolo</a:t>
            </a:r>
            <a:endParaRPr lang="en-CA" dirty="0"/>
          </a:p>
        </p:txBody>
      </p:sp>
      <p:sp>
        <p:nvSpPr>
          <p:cNvPr id="9" name="テキスト プレースホルダー 8"/>
          <p:cNvSpPr>
            <a:spLocks noGrp="1"/>
          </p:cNvSpPr>
          <p:nvPr>
            <p:ph type="body" sz="quarter" idx="10"/>
          </p:nvPr>
        </p:nvSpPr>
        <p:spPr>
          <a:xfrm>
            <a:off x="624418" y="4724400"/>
            <a:ext cx="11034183" cy="1225550"/>
          </a:xfrm>
          <a:prstGeom prst="rect">
            <a:avLst/>
          </a:prstGeom>
        </p:spPr>
        <p:txBody>
          <a:bodyPr/>
          <a:lstStyle>
            <a:lvl1pPr marL="0" indent="0" algn="ctr">
              <a:buFontTx/>
              <a:buNone/>
              <a:defRPr b="1" i="1">
                <a:solidFill>
                  <a:schemeClr val="tx2"/>
                </a:solidFill>
              </a:defRPr>
            </a:lvl1pPr>
            <a:lvl2pPr marL="457200" indent="0" algn="l">
              <a:buNone/>
              <a:defRPr/>
            </a:lvl2pPr>
          </a:lstStyle>
          <a:p>
            <a:pPr lvl="0"/>
            <a:r>
              <a:rPr lang="it-IT" dirty="0"/>
              <a:t>Fare clic per modificare stili del testo dello schema</a:t>
            </a:r>
          </a:p>
        </p:txBody>
      </p:sp>
      <p:sp>
        <p:nvSpPr>
          <p:cNvPr id="8" name="TextBox 7">
            <a:extLst>
              <a:ext uri="{FF2B5EF4-FFF2-40B4-BE49-F238E27FC236}">
                <a16:creationId xmlns:a16="http://schemas.microsoft.com/office/drawing/2014/main" id="{2D59057E-056D-4E79-A9E9-A276463C7123}"/>
              </a:ext>
            </a:extLst>
          </p:cNvPr>
          <p:cNvSpPr txBox="1"/>
          <p:nvPr userDrawn="1"/>
        </p:nvSpPr>
        <p:spPr>
          <a:xfrm>
            <a:off x="1908440" y="6542154"/>
            <a:ext cx="2432579" cy="307777"/>
          </a:xfrm>
          <a:prstGeom prst="rect">
            <a:avLst/>
          </a:prstGeom>
          <a:noFill/>
        </p:spPr>
        <p:txBody>
          <a:bodyPr wrap="square" rtlCol="0">
            <a:spAutoFit/>
          </a:bodyPr>
          <a:lstStyle/>
          <a:p>
            <a:r>
              <a:rPr lang="en-GB" sz="1400" dirty="0">
                <a:solidFill>
                  <a:schemeClr val="tx2"/>
                </a:solidFill>
              </a:rPr>
              <a:t>© CMC Global</a:t>
            </a:r>
          </a:p>
        </p:txBody>
      </p:sp>
    </p:spTree>
    <p:extLst>
      <p:ext uri="{BB962C8B-B14F-4D97-AF65-F5344CB8AC3E}">
        <p14:creationId xmlns:p14="http://schemas.microsoft.com/office/powerpoint/2010/main" val="67056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5EB1AC-3922-4F76-BC57-211622273F74}"/>
              </a:ext>
            </a:extLst>
          </p:cNvPr>
          <p:cNvSpPr>
            <a:spLocks noGrp="1" noChangeArrowheads="1"/>
          </p:cNvSpPr>
          <p:nvPr>
            <p:ph type="dt" sz="half" idx="10"/>
          </p:nvPr>
        </p:nvSpPr>
        <p:spPr>
          <a:ln/>
        </p:spPr>
        <p:txBody>
          <a:bodyPr/>
          <a:lstStyle>
            <a:lvl1pPr>
              <a:defRPr/>
            </a:lvl1pPr>
          </a:lstStyle>
          <a:p>
            <a:pPr>
              <a:defRPr/>
            </a:pPr>
            <a:endParaRPr lang="en-CA" altLang="da-DK"/>
          </a:p>
        </p:txBody>
      </p:sp>
      <p:sp>
        <p:nvSpPr>
          <p:cNvPr id="3" name="Rectangle 5">
            <a:extLst>
              <a:ext uri="{FF2B5EF4-FFF2-40B4-BE49-F238E27FC236}">
                <a16:creationId xmlns:a16="http://schemas.microsoft.com/office/drawing/2014/main" id="{F9874FD3-90B3-4784-8B03-5B1A60598D20}"/>
              </a:ext>
            </a:extLst>
          </p:cNvPr>
          <p:cNvSpPr>
            <a:spLocks noGrp="1" noChangeArrowheads="1"/>
          </p:cNvSpPr>
          <p:nvPr>
            <p:ph type="ftr" sz="quarter" idx="11"/>
          </p:nvPr>
        </p:nvSpPr>
        <p:spPr>
          <a:ln/>
        </p:spPr>
        <p:txBody>
          <a:bodyPr/>
          <a:lstStyle>
            <a:lvl1pPr>
              <a:defRPr/>
            </a:lvl1pPr>
          </a:lstStyle>
          <a:p>
            <a:pPr>
              <a:defRPr/>
            </a:pPr>
            <a:endParaRPr lang="en-CA" altLang="da-DK"/>
          </a:p>
        </p:txBody>
      </p:sp>
      <p:sp>
        <p:nvSpPr>
          <p:cNvPr id="4" name="Rectangle 6">
            <a:extLst>
              <a:ext uri="{FF2B5EF4-FFF2-40B4-BE49-F238E27FC236}">
                <a16:creationId xmlns:a16="http://schemas.microsoft.com/office/drawing/2014/main" id="{81851912-B664-4383-9F62-4360D69E4EF1}"/>
              </a:ext>
            </a:extLst>
          </p:cNvPr>
          <p:cNvSpPr>
            <a:spLocks noGrp="1" noChangeArrowheads="1"/>
          </p:cNvSpPr>
          <p:nvPr>
            <p:ph type="sldNum" sz="quarter" idx="12"/>
          </p:nvPr>
        </p:nvSpPr>
        <p:spPr>
          <a:ln/>
        </p:spPr>
        <p:txBody>
          <a:bodyPr/>
          <a:lstStyle>
            <a:lvl1pPr>
              <a:defRPr/>
            </a:lvl1pPr>
          </a:lstStyle>
          <a:p>
            <a:pPr>
              <a:defRPr/>
            </a:pPr>
            <a:fld id="{9A861F1E-81CC-4FC2-AF04-DDDE819103A1}" type="slidenum">
              <a:rPr lang="en-CA" altLang="da-DK"/>
              <a:pPr>
                <a:defRPr/>
              </a:pPr>
              <a:t>‹#›</a:t>
            </a:fld>
            <a:endParaRPr lang="en-CA" altLang="da-DK"/>
          </a:p>
        </p:txBody>
      </p:sp>
    </p:spTree>
    <p:extLst>
      <p:ext uri="{BB962C8B-B14F-4D97-AF65-F5344CB8AC3E}">
        <p14:creationId xmlns:p14="http://schemas.microsoft.com/office/powerpoint/2010/main" val="1419497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1979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2" r:id="rId5"/>
    <p:sldLayoutId id="2147483683"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cmc-global.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B6C2"/>
        </a:solidFill>
        <a:effectLst/>
      </p:bgPr>
    </p:bg>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338C6480-B800-B74E-A8A2-7F1421413E85}"/>
              </a:ext>
            </a:extLst>
          </p:cNvPr>
          <p:cNvSpPr>
            <a:spLocks noGrp="1"/>
          </p:cNvSpPr>
          <p:nvPr>
            <p:ph type="subTitle" idx="1"/>
          </p:nvPr>
        </p:nvSpPr>
        <p:spPr>
          <a:xfrm>
            <a:off x="0" y="260648"/>
            <a:ext cx="12192000" cy="3312368"/>
          </a:xfrm>
        </p:spPr>
        <p:txBody>
          <a:bodyPr anchor="ctr"/>
          <a:lstStyle/>
          <a:p>
            <a:pPr algn="ctr"/>
            <a:r>
              <a:rPr lang="en-GB" sz="6600" b="1" dirty="0">
                <a:solidFill>
                  <a:schemeClr val="bg1"/>
                </a:solidFill>
              </a:rPr>
              <a:t>Introduction to the</a:t>
            </a:r>
          </a:p>
          <a:p>
            <a:pPr algn="ctr"/>
            <a:r>
              <a:rPr lang="en-GB" sz="6600" b="1" dirty="0">
                <a:solidFill>
                  <a:schemeClr val="bg1"/>
                </a:solidFill>
              </a:rPr>
              <a:t>CMC </a:t>
            </a:r>
            <a:r>
              <a:rPr lang="en-GB" sz="6600" b="1">
                <a:solidFill>
                  <a:schemeClr val="bg1"/>
                </a:solidFill>
              </a:rPr>
              <a:t>2021 Standards</a:t>
            </a:r>
            <a:endParaRPr lang="en-GB" sz="6600" b="1" dirty="0">
              <a:solidFill>
                <a:schemeClr val="bg1"/>
              </a:solidFill>
            </a:endParaRPr>
          </a:p>
        </p:txBody>
      </p:sp>
      <p:sp>
        <p:nvSpPr>
          <p:cNvPr id="3" name="Textfeld 2">
            <a:extLst>
              <a:ext uri="{FF2B5EF4-FFF2-40B4-BE49-F238E27FC236}">
                <a16:creationId xmlns:a16="http://schemas.microsoft.com/office/drawing/2014/main" id="{41F3525C-49D8-EF4A-819C-96B1C542FDFA}"/>
              </a:ext>
            </a:extLst>
          </p:cNvPr>
          <p:cNvSpPr txBox="1"/>
          <p:nvPr/>
        </p:nvSpPr>
        <p:spPr>
          <a:xfrm>
            <a:off x="0" y="3469069"/>
            <a:ext cx="12167319" cy="2123658"/>
          </a:xfrm>
          <a:prstGeom prst="rect">
            <a:avLst/>
          </a:prstGeom>
          <a:noFill/>
        </p:spPr>
        <p:txBody>
          <a:bodyPr wrap="square" rtlCol="0" anchor="ctr">
            <a:spAutoFit/>
          </a:bodyPr>
          <a:lstStyle/>
          <a:p>
            <a:pPr algn="ctr"/>
            <a:endParaRPr lang="en-US" sz="4400" b="1" dirty="0">
              <a:solidFill>
                <a:schemeClr val="bg1"/>
              </a:solidFill>
            </a:endParaRPr>
          </a:p>
          <a:p>
            <a:pPr algn="ctr"/>
            <a:r>
              <a:rPr lang="en-US" sz="4400" b="1" dirty="0">
                <a:solidFill>
                  <a:schemeClr val="bg1"/>
                </a:solidFill>
              </a:rPr>
              <a:t>The ICMCI Professional Standards</a:t>
            </a:r>
          </a:p>
          <a:p>
            <a:pPr algn="ctr"/>
            <a:r>
              <a:rPr lang="en-US" sz="4400" b="1" dirty="0">
                <a:solidFill>
                  <a:schemeClr val="bg1"/>
                </a:solidFill>
              </a:rPr>
              <a:t>Excellent Consultancy</a:t>
            </a:r>
          </a:p>
        </p:txBody>
      </p:sp>
    </p:spTree>
    <p:extLst>
      <p:ext uri="{BB962C8B-B14F-4D97-AF65-F5344CB8AC3E}">
        <p14:creationId xmlns:p14="http://schemas.microsoft.com/office/powerpoint/2010/main" val="222949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2">
            <a:extLst>
              <a:ext uri="{FF2B5EF4-FFF2-40B4-BE49-F238E27FC236}">
                <a16:creationId xmlns:a16="http://schemas.microsoft.com/office/drawing/2014/main" id="{A652F289-19DC-4038-B872-7E226875029A}"/>
              </a:ext>
            </a:extLst>
          </p:cNvPr>
          <p:cNvSpPr txBox="1">
            <a:spLocks noChangeArrowheads="1"/>
          </p:cNvSpPr>
          <p:nvPr/>
        </p:nvSpPr>
        <p:spPr bwMode="auto">
          <a:xfrm>
            <a:off x="2057400" y="195264"/>
            <a:ext cx="8229600" cy="496887"/>
          </a:xfrm>
          <a:prstGeom prst="rect">
            <a:avLst/>
          </a:prstGeom>
          <a:solidFill>
            <a:schemeClr val="accent2"/>
          </a:solidFill>
          <a:ln w="57150" cmpd="thinThick">
            <a:solidFill>
              <a:schemeClr val="tx1"/>
            </a:solidFill>
            <a:miter lim="800000"/>
            <a:headEnd/>
            <a:tailEnd/>
          </a:ln>
        </p:spPr>
        <p:txBody>
          <a:bodyPr wrap="none"/>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CA" altLang="da-DK" sz="2400" b="1">
                <a:solidFill>
                  <a:schemeClr val="bg1"/>
                </a:solidFill>
                <a:latin typeface="Arial" panose="020B0604020202020204" pitchFamily="34" charset="0"/>
                <a:cs typeface="Arial" panose="020B0604020202020204" pitchFamily="34" charset="0"/>
              </a:rPr>
              <a:t>Background Competence Framework </a:t>
            </a:r>
          </a:p>
        </p:txBody>
      </p:sp>
      <p:sp>
        <p:nvSpPr>
          <p:cNvPr id="3" name="Rektangel 2">
            <a:extLst>
              <a:ext uri="{FF2B5EF4-FFF2-40B4-BE49-F238E27FC236}">
                <a16:creationId xmlns:a16="http://schemas.microsoft.com/office/drawing/2014/main" id="{FE0BB048-FD0B-4650-91EC-AA83C0ABBF2F}"/>
              </a:ext>
            </a:extLst>
          </p:cNvPr>
          <p:cNvSpPr/>
          <p:nvPr/>
        </p:nvSpPr>
        <p:spPr>
          <a:xfrm>
            <a:off x="2057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4" name="Rektangel 3">
            <a:extLst>
              <a:ext uri="{FF2B5EF4-FFF2-40B4-BE49-F238E27FC236}">
                <a16:creationId xmlns:a16="http://schemas.microsoft.com/office/drawing/2014/main" id="{4022EB39-12C6-4D0B-AD5F-BFF7DBD65DC0}"/>
              </a:ext>
            </a:extLst>
          </p:cNvPr>
          <p:cNvSpPr/>
          <p:nvPr/>
        </p:nvSpPr>
        <p:spPr>
          <a:xfrm>
            <a:off x="2057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5" name="Rektangel 4">
            <a:extLst>
              <a:ext uri="{FF2B5EF4-FFF2-40B4-BE49-F238E27FC236}">
                <a16:creationId xmlns:a16="http://schemas.microsoft.com/office/drawing/2014/main" id="{DEC65CCC-DE41-4A4A-B1EA-47505EE10158}"/>
              </a:ext>
            </a:extLst>
          </p:cNvPr>
          <p:cNvSpPr/>
          <p:nvPr/>
        </p:nvSpPr>
        <p:spPr>
          <a:xfrm>
            <a:off x="6248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6" name="Rektangel 5">
            <a:extLst>
              <a:ext uri="{FF2B5EF4-FFF2-40B4-BE49-F238E27FC236}">
                <a16:creationId xmlns:a16="http://schemas.microsoft.com/office/drawing/2014/main" id="{8002FA59-82C1-44B6-89F6-DD464FF34C2D}"/>
              </a:ext>
            </a:extLst>
          </p:cNvPr>
          <p:cNvSpPr/>
          <p:nvPr/>
        </p:nvSpPr>
        <p:spPr>
          <a:xfrm>
            <a:off x="6248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4103" name="Tekstfelt 6">
            <a:extLst>
              <a:ext uri="{FF2B5EF4-FFF2-40B4-BE49-F238E27FC236}">
                <a16:creationId xmlns:a16="http://schemas.microsoft.com/office/drawing/2014/main" id="{23C60A0A-DE8A-4A0C-99CD-95D6A5F91C5A}"/>
              </a:ext>
            </a:extLst>
          </p:cNvPr>
          <p:cNvSpPr txBox="1">
            <a:spLocks noChangeArrowheads="1"/>
          </p:cNvSpPr>
          <p:nvPr/>
        </p:nvSpPr>
        <p:spPr bwMode="auto">
          <a:xfrm>
            <a:off x="2057401" y="1000126"/>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Background</a:t>
            </a:r>
          </a:p>
        </p:txBody>
      </p:sp>
      <p:sp>
        <p:nvSpPr>
          <p:cNvPr id="4104" name="Tekstfelt 7">
            <a:extLst>
              <a:ext uri="{FF2B5EF4-FFF2-40B4-BE49-F238E27FC236}">
                <a16:creationId xmlns:a16="http://schemas.microsoft.com/office/drawing/2014/main" id="{CA4FADDD-7649-494B-AE2C-AC775C79757F}"/>
              </a:ext>
            </a:extLst>
          </p:cNvPr>
          <p:cNvSpPr txBox="1">
            <a:spLocks noChangeArrowheads="1"/>
          </p:cNvSpPr>
          <p:nvPr/>
        </p:nvSpPr>
        <p:spPr bwMode="auto">
          <a:xfrm>
            <a:off x="6210301" y="3744914"/>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How</a:t>
            </a:r>
          </a:p>
        </p:txBody>
      </p:sp>
      <p:sp>
        <p:nvSpPr>
          <p:cNvPr id="4105" name="Tekstfelt 8">
            <a:extLst>
              <a:ext uri="{FF2B5EF4-FFF2-40B4-BE49-F238E27FC236}">
                <a16:creationId xmlns:a16="http://schemas.microsoft.com/office/drawing/2014/main" id="{AFEDB9E3-0187-4D9A-AE17-76E61932DC88}"/>
              </a:ext>
            </a:extLst>
          </p:cNvPr>
          <p:cNvSpPr txBox="1">
            <a:spLocks noChangeArrowheads="1"/>
          </p:cNvSpPr>
          <p:nvPr/>
        </p:nvSpPr>
        <p:spPr bwMode="auto">
          <a:xfrm>
            <a:off x="2057401" y="3744914"/>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How</a:t>
            </a:r>
          </a:p>
        </p:txBody>
      </p:sp>
      <p:sp>
        <p:nvSpPr>
          <p:cNvPr id="4106" name="Tekstfelt 9">
            <a:extLst>
              <a:ext uri="{FF2B5EF4-FFF2-40B4-BE49-F238E27FC236}">
                <a16:creationId xmlns:a16="http://schemas.microsoft.com/office/drawing/2014/main" id="{D3D85762-C628-4847-9703-A19246C4D4E4}"/>
              </a:ext>
            </a:extLst>
          </p:cNvPr>
          <p:cNvSpPr txBox="1">
            <a:spLocks noChangeArrowheads="1"/>
          </p:cNvSpPr>
          <p:nvPr/>
        </p:nvSpPr>
        <p:spPr bwMode="auto">
          <a:xfrm>
            <a:off x="6248401" y="1004889"/>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Why</a:t>
            </a:r>
          </a:p>
        </p:txBody>
      </p:sp>
      <p:pic>
        <p:nvPicPr>
          <p:cNvPr id="4107" name="Billede 11">
            <a:extLst>
              <a:ext uri="{FF2B5EF4-FFF2-40B4-BE49-F238E27FC236}">
                <a16:creationId xmlns:a16="http://schemas.microsoft.com/office/drawing/2014/main" id="{EEAB1C36-726E-4D1C-991B-18C4A8CFD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913" r="25328"/>
          <a:stretch>
            <a:fillRect/>
          </a:stretch>
        </p:blipFill>
        <p:spPr bwMode="auto">
          <a:xfrm>
            <a:off x="7877176" y="1431925"/>
            <a:ext cx="288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Billede 1">
            <a:extLst>
              <a:ext uri="{FF2B5EF4-FFF2-40B4-BE49-F238E27FC236}">
                <a16:creationId xmlns:a16="http://schemas.microsoft.com/office/drawing/2014/main" id="{038E6C12-3FCB-420C-B6F1-CD0C5E4E6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3764" y="1312864"/>
            <a:ext cx="169703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a:extLst>
              <a:ext uri="{FF2B5EF4-FFF2-40B4-BE49-F238E27FC236}">
                <a16:creationId xmlns:a16="http://schemas.microsoft.com/office/drawing/2014/main" id="{224E7EEB-2358-4691-8E18-513595A51A59}"/>
              </a:ext>
            </a:extLst>
          </p:cNvPr>
          <p:cNvSpPr/>
          <p:nvPr/>
        </p:nvSpPr>
        <p:spPr>
          <a:xfrm>
            <a:off x="2057400" y="1304925"/>
            <a:ext cx="4038600" cy="1322388"/>
          </a:xfrm>
          <a:prstGeom prst="rect">
            <a:avLst/>
          </a:prstGeom>
        </p:spPr>
        <p:txBody>
          <a:bodyPr wrap="square">
            <a:spAutoFit/>
          </a:bodyPr>
          <a:lstStyle/>
          <a:p>
            <a:pPr>
              <a:defRPr/>
            </a:pPr>
            <a:r>
              <a:rPr lang="en-US" sz="1000" dirty="0">
                <a:latin typeface="Arial" panose="020B0604020202020204" pitchFamily="34" charset="0"/>
                <a:cs typeface="Arial" panose="020B0604020202020204" pitchFamily="34" charset="0"/>
              </a:rPr>
              <a:t>We are using the interpretation of the wording Consulting this way:</a:t>
            </a:r>
          </a:p>
          <a:p>
            <a:pPr marL="171450" indent="-171450">
              <a:buFont typeface="Arial" panose="020B0604020202020204" pitchFamily="34" charset="0"/>
              <a:buChar char="•"/>
              <a:defRPr/>
            </a:pPr>
            <a:r>
              <a:rPr lang="en-US" sz="1000" dirty="0">
                <a:latin typeface="Arial" panose="020B0604020202020204" pitchFamily="34" charset="0"/>
                <a:cs typeface="Arial" panose="020B0604020202020204" pitchFamily="34" charset="0"/>
              </a:rPr>
              <a:t>Consultancy covers the business that You are a part of</a:t>
            </a:r>
          </a:p>
          <a:p>
            <a:pPr marL="171450" indent="-171450">
              <a:buFont typeface="Arial" panose="020B0604020202020204" pitchFamily="34" charset="0"/>
              <a:buChar char="•"/>
              <a:defRPr/>
            </a:pPr>
            <a:r>
              <a:rPr lang="en-US" sz="1000" dirty="0">
                <a:latin typeface="Arial" panose="020B0604020202020204" pitchFamily="34" charset="0"/>
                <a:cs typeface="Arial" panose="020B0604020202020204" pitchFamily="34" charset="0"/>
              </a:rPr>
              <a:t>Consulting is the processes and disciplines that handles the deliveries</a:t>
            </a:r>
          </a:p>
          <a:p>
            <a:pPr marL="171450" indent="-171450">
              <a:buFont typeface="Arial" panose="020B0604020202020204" pitchFamily="34" charset="0"/>
              <a:buChar char="•"/>
              <a:defRPr/>
            </a:pPr>
            <a:r>
              <a:rPr lang="en-US" sz="1000" dirty="0">
                <a:latin typeface="Arial" panose="020B0604020202020204" pitchFamily="34" charset="0"/>
                <a:cs typeface="Arial" panose="020B0604020202020204" pitchFamily="34" charset="0"/>
              </a:rPr>
              <a:t>Consultant’s roles are the delivery forms when you express the tasks in the assignment.</a:t>
            </a:r>
          </a:p>
          <a:p>
            <a:pPr marL="171450" indent="-171450">
              <a:buFont typeface="Arial" panose="020B0604020202020204" pitchFamily="34" charset="0"/>
              <a:buChar char="•"/>
              <a:defRPr/>
            </a:pPr>
            <a:r>
              <a:rPr lang="en-US" sz="1000" dirty="0">
                <a:latin typeface="Arial" panose="020B0604020202020204" pitchFamily="34" charset="0"/>
                <a:cs typeface="Arial" panose="020B0604020202020204" pitchFamily="34" charset="0"/>
              </a:rPr>
              <a:t>You as a person we name MCSP (Management Consultant Service Provider) when You practice consultancy</a:t>
            </a:r>
          </a:p>
        </p:txBody>
      </p:sp>
      <p:sp>
        <p:nvSpPr>
          <p:cNvPr id="4110" name="Rektangel 7">
            <a:extLst>
              <a:ext uri="{FF2B5EF4-FFF2-40B4-BE49-F238E27FC236}">
                <a16:creationId xmlns:a16="http://schemas.microsoft.com/office/drawing/2014/main" id="{F4238688-CEA6-4E3F-97AA-382F544CF174}"/>
              </a:ext>
            </a:extLst>
          </p:cNvPr>
          <p:cNvSpPr>
            <a:spLocks noChangeArrowheads="1"/>
          </p:cNvSpPr>
          <p:nvPr/>
        </p:nvSpPr>
        <p:spPr bwMode="auto">
          <a:xfrm>
            <a:off x="7754939" y="2386013"/>
            <a:ext cx="8223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000" i="1">
                <a:latin typeface="Arial" panose="020B0604020202020204" pitchFamily="34" charset="0"/>
                <a:cs typeface="Arial" panose="020B0604020202020204" pitchFamily="34" charset="0"/>
              </a:rPr>
              <a:t>Beliefs</a:t>
            </a:r>
          </a:p>
          <a:p>
            <a:pPr>
              <a:spcBef>
                <a:spcPct val="0"/>
              </a:spcBef>
              <a:buFontTx/>
              <a:buNone/>
            </a:pPr>
            <a:r>
              <a:rPr lang="en-US" altLang="da-DK" sz="1000" i="1">
                <a:latin typeface="Arial" panose="020B0604020202020204" pitchFamily="34" charset="0"/>
                <a:cs typeface="Arial" panose="020B0604020202020204" pitchFamily="34" charset="0"/>
              </a:rPr>
              <a:t>Intention</a:t>
            </a:r>
          </a:p>
          <a:p>
            <a:pPr>
              <a:spcBef>
                <a:spcPct val="0"/>
              </a:spcBef>
              <a:buFontTx/>
              <a:buNone/>
            </a:pPr>
            <a:r>
              <a:rPr lang="en-US" altLang="da-DK" sz="1000" i="1">
                <a:latin typeface="Arial" panose="020B0604020202020204" pitchFamily="34" charset="0"/>
                <a:cs typeface="Arial" panose="020B0604020202020204" pitchFamily="34" charset="0"/>
              </a:rPr>
              <a:t>Thoughts</a:t>
            </a:r>
          </a:p>
          <a:p>
            <a:pPr>
              <a:spcBef>
                <a:spcPct val="0"/>
              </a:spcBef>
              <a:buFontTx/>
              <a:buNone/>
            </a:pPr>
            <a:r>
              <a:rPr lang="en-US" altLang="da-DK" sz="1000" i="1">
                <a:latin typeface="Arial" panose="020B0604020202020204" pitchFamily="34" charset="0"/>
                <a:cs typeface="Arial" panose="020B0604020202020204" pitchFamily="34" charset="0"/>
              </a:rPr>
              <a:t>Attitude </a:t>
            </a:r>
          </a:p>
          <a:p>
            <a:pPr>
              <a:spcBef>
                <a:spcPct val="0"/>
              </a:spcBef>
              <a:buFontTx/>
              <a:buNone/>
            </a:pPr>
            <a:r>
              <a:rPr lang="en-US" altLang="da-DK" sz="1000" i="1">
                <a:latin typeface="Arial" panose="020B0604020202020204" pitchFamily="34" charset="0"/>
                <a:cs typeface="Arial" panose="020B0604020202020204" pitchFamily="34" charset="0"/>
              </a:rPr>
              <a:t>Actions</a:t>
            </a:r>
          </a:p>
          <a:p>
            <a:pPr>
              <a:spcBef>
                <a:spcPct val="0"/>
              </a:spcBef>
              <a:buFontTx/>
              <a:buNone/>
            </a:pPr>
            <a:r>
              <a:rPr lang="en-US" altLang="da-DK" sz="1000" i="1">
                <a:latin typeface="Arial" panose="020B0604020202020204" pitchFamily="34" charset="0"/>
                <a:cs typeface="Arial" panose="020B0604020202020204" pitchFamily="34" charset="0"/>
              </a:rPr>
              <a:t>Results</a:t>
            </a:r>
          </a:p>
          <a:p>
            <a:pPr>
              <a:spcBef>
                <a:spcPct val="0"/>
              </a:spcBef>
              <a:buFontTx/>
              <a:buNone/>
            </a:pPr>
            <a:r>
              <a:rPr lang="en-US" altLang="da-DK" sz="1000" i="1">
                <a:latin typeface="Arial" panose="020B0604020202020204" pitchFamily="34" charset="0"/>
                <a:cs typeface="Arial" panose="020B0604020202020204" pitchFamily="34" charset="0"/>
              </a:rPr>
              <a:t>Impact</a:t>
            </a:r>
          </a:p>
        </p:txBody>
      </p:sp>
      <p:sp>
        <p:nvSpPr>
          <p:cNvPr id="4111" name="Tekstfelt 9">
            <a:extLst>
              <a:ext uri="{FF2B5EF4-FFF2-40B4-BE49-F238E27FC236}">
                <a16:creationId xmlns:a16="http://schemas.microsoft.com/office/drawing/2014/main" id="{9A92F6DD-863E-4536-A15C-25A92E616490}"/>
              </a:ext>
            </a:extLst>
          </p:cNvPr>
          <p:cNvSpPr txBox="1">
            <a:spLocks noChangeArrowheads="1"/>
          </p:cNvSpPr>
          <p:nvPr/>
        </p:nvSpPr>
        <p:spPr bwMode="auto">
          <a:xfrm>
            <a:off x="6264275" y="1304926"/>
            <a:ext cx="15367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da-DK" sz="1000">
                <a:latin typeface="Arial" panose="020B0604020202020204" pitchFamily="34" charset="0"/>
                <a:cs typeface="Arial" panose="020B0604020202020204" pitchFamily="34" charset="0"/>
              </a:rPr>
              <a:t>The Code of Ethics and Professional Conduct describes the rules of engagement that we have as MCSP’s in the global management consultant community. On top of the Code of Ethics and Professional Conduct we add </a:t>
            </a:r>
            <a:r>
              <a:rPr lang="en-GB" altLang="da-DK" sz="1000" b="1">
                <a:latin typeface="Arial" panose="020B0604020202020204" pitchFamily="34" charset="0"/>
                <a:cs typeface="Arial" panose="020B0604020202020204" pitchFamily="34" charset="0"/>
              </a:rPr>
              <a:t>principles</a:t>
            </a:r>
            <a:r>
              <a:rPr lang="en-GB" altLang="da-DK" sz="1000">
                <a:latin typeface="Arial" panose="020B0604020202020204" pitchFamily="34" charset="0"/>
                <a:cs typeface="Arial" panose="020B0604020202020204" pitchFamily="34" charset="0"/>
              </a:rPr>
              <a:t> and </a:t>
            </a:r>
            <a:r>
              <a:rPr lang="en-GB" altLang="da-DK" sz="1000" b="1">
                <a:latin typeface="Arial" panose="020B0604020202020204" pitchFamily="34" charset="0"/>
                <a:cs typeface="Arial" panose="020B0604020202020204" pitchFamily="34" charset="0"/>
              </a:rPr>
              <a:t>competence</a:t>
            </a:r>
            <a:r>
              <a:rPr lang="en-GB" altLang="da-DK" sz="1000">
                <a:latin typeface="Arial" panose="020B0604020202020204" pitchFamily="34" charset="0"/>
                <a:cs typeface="Arial" panose="020B0604020202020204" pitchFamily="34" charset="0"/>
              </a:rPr>
              <a:t> standards for behaviour, practise and attitude.   </a:t>
            </a:r>
            <a:endParaRPr lang="da-DK" altLang="da-DK" sz="1000">
              <a:latin typeface="Arial" panose="020B0604020202020204" pitchFamily="34" charset="0"/>
              <a:cs typeface="Arial" panose="020B0604020202020204" pitchFamily="34" charset="0"/>
            </a:endParaRPr>
          </a:p>
        </p:txBody>
      </p:sp>
      <p:pic>
        <p:nvPicPr>
          <p:cNvPr id="4112" name="Billede 27">
            <a:extLst>
              <a:ext uri="{FF2B5EF4-FFF2-40B4-BE49-F238E27FC236}">
                <a16:creationId xmlns:a16="http://schemas.microsoft.com/office/drawing/2014/main" id="{F940C5EF-B6AF-4A28-86F5-8E2E499D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1" y="4659313"/>
            <a:ext cx="3871913"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Rektangel 10">
            <a:extLst>
              <a:ext uri="{FF2B5EF4-FFF2-40B4-BE49-F238E27FC236}">
                <a16:creationId xmlns:a16="http://schemas.microsoft.com/office/drawing/2014/main" id="{DDA4B92E-152C-4120-8AE8-CC8A6D956522}"/>
              </a:ext>
            </a:extLst>
          </p:cNvPr>
          <p:cNvSpPr>
            <a:spLocks noChangeArrowheads="1"/>
          </p:cNvSpPr>
          <p:nvPr/>
        </p:nvSpPr>
        <p:spPr bwMode="auto">
          <a:xfrm>
            <a:off x="2057400" y="4033839"/>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000">
                <a:latin typeface="Arial" panose="020B0604020202020204" pitchFamily="34" charset="0"/>
                <a:cs typeface="Arial" panose="020B0604020202020204" pitchFamily="34" charset="0"/>
              </a:rPr>
              <a:t>ICMCI CMC competence Framework version 3.0 is base on the old version 2.0, ISO 20700 and many other CoC’s and Competence Frameworks. </a:t>
            </a:r>
            <a:r>
              <a:rPr lang="en-GB" altLang="da-DK" sz="1000">
                <a:latin typeface="Arial" panose="020B0604020202020204" pitchFamily="34" charset="0"/>
                <a:ea typeface="Calibri" panose="020F0502020204030204" pitchFamily="34" charset="0"/>
                <a:cs typeface="Arial" panose="020B0604020202020204" pitchFamily="34" charset="0"/>
              </a:rPr>
              <a:t>The diagram below illustrates the standard ISO 20700</a:t>
            </a:r>
            <a:endParaRPr lang="da-DK" altLang="da-DK" sz="1000">
              <a:latin typeface="Arial" panose="020B0604020202020204" pitchFamily="34" charset="0"/>
              <a:cs typeface="Arial" panose="020B0604020202020204" pitchFamily="34" charset="0"/>
            </a:endParaRPr>
          </a:p>
          <a:p>
            <a:pPr>
              <a:spcBef>
                <a:spcPct val="0"/>
              </a:spcBef>
              <a:buFontTx/>
              <a:buNone/>
            </a:pPr>
            <a:endParaRPr lang="da-DK" altLang="da-DK" sz="1000">
              <a:latin typeface="Arial" panose="020B0604020202020204" pitchFamily="34" charset="0"/>
              <a:cs typeface="Arial" panose="020B0604020202020204" pitchFamily="34" charset="0"/>
            </a:endParaRPr>
          </a:p>
        </p:txBody>
      </p:sp>
      <p:pic>
        <p:nvPicPr>
          <p:cNvPr id="4114" name="Billede 30">
            <a:extLst>
              <a:ext uri="{FF2B5EF4-FFF2-40B4-BE49-F238E27FC236}">
                <a16:creationId xmlns:a16="http://schemas.microsoft.com/office/drawing/2014/main" id="{4A5FE8D1-5DD6-4EBA-8D24-FB01B742B6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8113" y="4657725"/>
            <a:ext cx="35687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Rektangel 12">
            <a:extLst>
              <a:ext uri="{FF2B5EF4-FFF2-40B4-BE49-F238E27FC236}">
                <a16:creationId xmlns:a16="http://schemas.microsoft.com/office/drawing/2014/main" id="{7E62CDD2-8BA2-41E9-AA14-13731FDD2D36}"/>
              </a:ext>
            </a:extLst>
          </p:cNvPr>
          <p:cNvSpPr>
            <a:spLocks noChangeArrowheads="1"/>
          </p:cNvSpPr>
          <p:nvPr/>
        </p:nvSpPr>
        <p:spPr bwMode="auto">
          <a:xfrm>
            <a:off x="6210300" y="4052889"/>
            <a:ext cx="4038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000">
                <a:latin typeface="Arial" panose="020B0604020202020204" pitchFamily="34" charset="0"/>
                <a:cs typeface="Arial" panose="020B0604020202020204" pitchFamily="34" charset="0"/>
              </a:rPr>
              <a:t>The diagram below shows the practical implementation with Competence Framework approach in Consulting and Consultant roles.</a:t>
            </a:r>
            <a:endParaRPr lang="da-DK" altLang="da-DK"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29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2">
            <a:extLst>
              <a:ext uri="{FF2B5EF4-FFF2-40B4-BE49-F238E27FC236}">
                <a16:creationId xmlns:a16="http://schemas.microsoft.com/office/drawing/2014/main" id="{54BAAA93-888F-4ED4-9154-DA428CE938C7}"/>
              </a:ext>
            </a:extLst>
          </p:cNvPr>
          <p:cNvSpPr txBox="1">
            <a:spLocks noChangeArrowheads="1"/>
          </p:cNvSpPr>
          <p:nvPr/>
        </p:nvSpPr>
        <p:spPr bwMode="auto">
          <a:xfrm>
            <a:off x="2057400" y="195264"/>
            <a:ext cx="8229600" cy="496887"/>
          </a:xfrm>
          <a:prstGeom prst="rect">
            <a:avLst/>
          </a:prstGeom>
          <a:solidFill>
            <a:schemeClr val="accent2"/>
          </a:solidFill>
          <a:ln w="57150" cmpd="thinThick">
            <a:solidFill>
              <a:schemeClr val="tx1"/>
            </a:solidFill>
            <a:miter lim="800000"/>
            <a:headEnd/>
            <a:tailEnd/>
          </a:ln>
        </p:spPr>
        <p:txBody>
          <a:bodyPr wrap="none"/>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CA" altLang="da-DK" sz="2400" b="1">
                <a:solidFill>
                  <a:schemeClr val="bg1"/>
                </a:solidFill>
                <a:latin typeface="Arial" panose="020B0604020202020204" pitchFamily="34" charset="0"/>
                <a:cs typeface="Arial" panose="020B0604020202020204" pitchFamily="34" charset="0"/>
              </a:rPr>
              <a:t>Continuing Professional Development (CPD) </a:t>
            </a:r>
          </a:p>
        </p:txBody>
      </p:sp>
      <p:sp>
        <p:nvSpPr>
          <p:cNvPr id="3" name="Rektangel 2">
            <a:extLst>
              <a:ext uri="{FF2B5EF4-FFF2-40B4-BE49-F238E27FC236}">
                <a16:creationId xmlns:a16="http://schemas.microsoft.com/office/drawing/2014/main" id="{8C6EDC55-5522-4D74-92DC-E36EDC7BEFA8}"/>
              </a:ext>
            </a:extLst>
          </p:cNvPr>
          <p:cNvSpPr/>
          <p:nvPr/>
        </p:nvSpPr>
        <p:spPr>
          <a:xfrm>
            <a:off x="2057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4" name="Rektangel 3">
            <a:extLst>
              <a:ext uri="{FF2B5EF4-FFF2-40B4-BE49-F238E27FC236}">
                <a16:creationId xmlns:a16="http://schemas.microsoft.com/office/drawing/2014/main" id="{783D91D2-814F-4FFE-88BC-614E12A0B178}"/>
              </a:ext>
            </a:extLst>
          </p:cNvPr>
          <p:cNvSpPr/>
          <p:nvPr/>
        </p:nvSpPr>
        <p:spPr>
          <a:xfrm>
            <a:off x="2057400" y="3716338"/>
            <a:ext cx="8229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6" name="Rektangel 5">
            <a:extLst>
              <a:ext uri="{FF2B5EF4-FFF2-40B4-BE49-F238E27FC236}">
                <a16:creationId xmlns:a16="http://schemas.microsoft.com/office/drawing/2014/main" id="{1FFF9C44-E871-4E6D-AAE5-007E75DD2BF8}"/>
              </a:ext>
            </a:extLst>
          </p:cNvPr>
          <p:cNvSpPr/>
          <p:nvPr/>
        </p:nvSpPr>
        <p:spPr>
          <a:xfrm>
            <a:off x="6248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5126" name="Tekstfelt 6">
            <a:extLst>
              <a:ext uri="{FF2B5EF4-FFF2-40B4-BE49-F238E27FC236}">
                <a16:creationId xmlns:a16="http://schemas.microsoft.com/office/drawing/2014/main" id="{1BFFD2AE-AD30-4BE2-8F86-874879A07398}"/>
              </a:ext>
            </a:extLst>
          </p:cNvPr>
          <p:cNvSpPr txBox="1">
            <a:spLocks noChangeArrowheads="1"/>
          </p:cNvSpPr>
          <p:nvPr/>
        </p:nvSpPr>
        <p:spPr bwMode="auto">
          <a:xfrm>
            <a:off x="2057400" y="1000126"/>
            <a:ext cx="318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Why CPD and moving in the ranging</a:t>
            </a:r>
          </a:p>
        </p:txBody>
      </p:sp>
      <p:sp>
        <p:nvSpPr>
          <p:cNvPr id="5127" name="Tekstfelt 8">
            <a:extLst>
              <a:ext uri="{FF2B5EF4-FFF2-40B4-BE49-F238E27FC236}">
                <a16:creationId xmlns:a16="http://schemas.microsoft.com/office/drawing/2014/main" id="{E1873526-121D-4C97-8012-D5FE68AF2278}"/>
              </a:ext>
            </a:extLst>
          </p:cNvPr>
          <p:cNvSpPr txBox="1">
            <a:spLocks noChangeArrowheads="1"/>
          </p:cNvSpPr>
          <p:nvPr/>
        </p:nvSpPr>
        <p:spPr bwMode="auto">
          <a:xfrm>
            <a:off x="2057401" y="3744914"/>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How</a:t>
            </a:r>
          </a:p>
        </p:txBody>
      </p:sp>
      <p:sp>
        <p:nvSpPr>
          <p:cNvPr id="5128" name="Tekstfelt 9">
            <a:extLst>
              <a:ext uri="{FF2B5EF4-FFF2-40B4-BE49-F238E27FC236}">
                <a16:creationId xmlns:a16="http://schemas.microsoft.com/office/drawing/2014/main" id="{BCD278AB-E3D2-4633-9046-8850793CBDDD}"/>
              </a:ext>
            </a:extLst>
          </p:cNvPr>
          <p:cNvSpPr txBox="1">
            <a:spLocks noChangeArrowheads="1"/>
          </p:cNvSpPr>
          <p:nvPr/>
        </p:nvSpPr>
        <p:spPr bwMode="auto">
          <a:xfrm>
            <a:off x="6248401" y="1004889"/>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How</a:t>
            </a:r>
          </a:p>
        </p:txBody>
      </p:sp>
      <p:sp>
        <p:nvSpPr>
          <p:cNvPr id="5129" name="Rektangel 1">
            <a:extLst>
              <a:ext uri="{FF2B5EF4-FFF2-40B4-BE49-F238E27FC236}">
                <a16:creationId xmlns:a16="http://schemas.microsoft.com/office/drawing/2014/main" id="{DE4AD339-0F3B-4FF4-96E7-9B3DEA13EB7B}"/>
              </a:ext>
            </a:extLst>
          </p:cNvPr>
          <p:cNvSpPr>
            <a:spLocks noChangeArrowheads="1"/>
          </p:cNvSpPr>
          <p:nvPr/>
        </p:nvSpPr>
        <p:spPr bwMode="auto">
          <a:xfrm>
            <a:off x="2070100" y="1308101"/>
            <a:ext cx="40195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da-DK" sz="1000">
                <a:latin typeface="Arial" panose="020B0604020202020204" pitchFamily="34" charset="0"/>
                <a:cs typeface="Arial" panose="020B0604020202020204" pitchFamily="34" charset="0"/>
              </a:rPr>
              <a:t>CPD ensures your capabilities keep pace with the current standards of others in the same field.</a:t>
            </a:r>
            <a:endParaRPr lang="da-DK" altLang="da-DK" sz="1000">
              <a:latin typeface="Arial" panose="020B0604020202020204" pitchFamily="34" charset="0"/>
              <a:cs typeface="Arial" panose="020B0604020202020204" pitchFamily="34" charset="0"/>
            </a:endParaRPr>
          </a:p>
          <a:p>
            <a:pPr>
              <a:spcBef>
                <a:spcPct val="0"/>
              </a:spcBef>
              <a:buFontTx/>
              <a:buNone/>
            </a:pPr>
            <a:r>
              <a:rPr lang="en-GB" altLang="da-DK" sz="1000">
                <a:latin typeface="Arial" panose="020B0604020202020204" pitchFamily="34" charset="0"/>
                <a:cs typeface="Arial" panose="020B0604020202020204" pitchFamily="34" charset="0"/>
              </a:rPr>
              <a:t>CPD ensures that you maintain and enhance the knowledge and skills you need to deliver a professional service to your customers, clients and the community.</a:t>
            </a:r>
            <a:endParaRPr lang="da-DK" altLang="da-DK" sz="1000">
              <a:latin typeface="Arial" panose="020B0604020202020204" pitchFamily="34" charset="0"/>
              <a:cs typeface="Arial" panose="020B0604020202020204" pitchFamily="34" charset="0"/>
            </a:endParaRPr>
          </a:p>
          <a:p>
            <a:pPr>
              <a:spcBef>
                <a:spcPct val="0"/>
              </a:spcBef>
              <a:buFontTx/>
              <a:buNone/>
            </a:pPr>
            <a:r>
              <a:rPr lang="en-GB" altLang="da-DK" sz="1000">
                <a:latin typeface="Arial" panose="020B0604020202020204" pitchFamily="34" charset="0"/>
                <a:cs typeface="Arial" panose="020B0604020202020204" pitchFamily="34" charset="0"/>
              </a:rPr>
              <a:t>CPD ensures that you and your knowledge stay relevant and up to date. You are more aware of the changing trends and directions in your profession. The pace of change is probably faster than it has ever been. If you stand still, you will be left behind, as the value of your knowledge and skills becomes out-dated.</a:t>
            </a:r>
            <a:endParaRPr lang="da-DK" altLang="da-DK" sz="1000">
              <a:latin typeface="Arial" panose="020B0604020202020204" pitchFamily="34" charset="0"/>
              <a:cs typeface="Arial" panose="020B0604020202020204" pitchFamily="34" charset="0"/>
            </a:endParaRPr>
          </a:p>
          <a:p>
            <a:pPr>
              <a:spcBef>
                <a:spcPct val="0"/>
              </a:spcBef>
              <a:buFontTx/>
              <a:buNone/>
            </a:pPr>
            <a:r>
              <a:rPr lang="en-GB" altLang="da-DK" sz="1000">
                <a:latin typeface="Arial" panose="020B0604020202020204" pitchFamily="34" charset="0"/>
                <a:cs typeface="Arial" panose="020B0604020202020204" pitchFamily="34" charset="0"/>
              </a:rPr>
              <a:t>CPD helps you to stay interested and interesting.  Experience is a great teacher, but it does mean that we tend to do what we have done before.  Focused CPD opens you up to new possibilities, new knowledge and new skill areas.</a:t>
            </a:r>
            <a:endParaRPr lang="da-DK" altLang="da-DK" sz="1000">
              <a:latin typeface="Arial" panose="020B0604020202020204" pitchFamily="34" charset="0"/>
              <a:cs typeface="Arial" panose="020B0604020202020204" pitchFamily="34" charset="0"/>
            </a:endParaRPr>
          </a:p>
        </p:txBody>
      </p:sp>
      <p:sp>
        <p:nvSpPr>
          <p:cNvPr id="5130" name="Rectangle 5">
            <a:extLst>
              <a:ext uri="{FF2B5EF4-FFF2-40B4-BE49-F238E27FC236}">
                <a16:creationId xmlns:a16="http://schemas.microsoft.com/office/drawing/2014/main" id="{29A68FD4-C2D4-4EE4-AB3A-A93A70201B7F}"/>
              </a:ext>
            </a:extLst>
          </p:cNvPr>
          <p:cNvSpPr>
            <a:spLocks noChangeArrowheads="1"/>
          </p:cNvSpPr>
          <p:nvPr/>
        </p:nvSpPr>
        <p:spPr bwMode="auto">
          <a:xfrm>
            <a:off x="152400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da-DK" altLang="da-DK" sz="2400"/>
          </a:p>
        </p:txBody>
      </p:sp>
      <p:sp>
        <p:nvSpPr>
          <p:cNvPr id="5131" name="Rectangle 6">
            <a:extLst>
              <a:ext uri="{FF2B5EF4-FFF2-40B4-BE49-F238E27FC236}">
                <a16:creationId xmlns:a16="http://schemas.microsoft.com/office/drawing/2014/main" id="{BECA897D-B0E0-45DB-BB8E-31997A55EC52}"/>
              </a:ext>
            </a:extLst>
          </p:cNvPr>
          <p:cNvSpPr>
            <a:spLocks noChangeArrowheads="1"/>
          </p:cNvSpPr>
          <p:nvPr/>
        </p:nvSpPr>
        <p:spPr bwMode="auto">
          <a:xfrm>
            <a:off x="6248400" y="1312863"/>
            <a:ext cx="387350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da-DK" sz="1000">
                <a:latin typeface="Arial" panose="020B0604020202020204" pitchFamily="34" charset="0"/>
                <a:ea typeface="Times New Roman" panose="02020603050405020304" pitchFamily="18" charset="0"/>
                <a:cs typeface="Arial" panose="020B0604020202020204" pitchFamily="34" charset="0"/>
              </a:rPr>
              <a:t>The Certification committee manages the candidates through the three years period and check for progress, quality and awareness.  </a:t>
            </a:r>
            <a:endParaRPr lang="da-DK" altLang="da-DK" sz="1000">
              <a:latin typeface="Arial" panose="020B0604020202020204" pitchFamily="34" charset="0"/>
              <a:ea typeface="Times New Roman" panose="02020603050405020304" pitchFamily="18" charset="0"/>
              <a:cs typeface="Arial" panose="020B0604020202020204" pitchFamily="34" charset="0"/>
            </a:endParaRPr>
          </a:p>
          <a:p>
            <a:pPr>
              <a:spcBef>
                <a:spcPct val="0"/>
              </a:spcBef>
              <a:buFontTx/>
              <a:buNone/>
            </a:pPr>
            <a:r>
              <a:rPr lang="en-GB" altLang="da-DK" sz="1000">
                <a:latin typeface="Arial" panose="020B0604020202020204" pitchFamily="34" charset="0"/>
                <a:ea typeface="Times New Roman" panose="02020603050405020304" pitchFamily="18" charset="0"/>
                <a:cs typeface="Arial" panose="020B0604020202020204" pitchFamily="34" charset="0"/>
              </a:rPr>
              <a:t>The candidate has assigned a mentor from the CMC Fellow program, and they work together for securing both quality in the material delivered to the certification committee and (especially) Continuing Professional Development of the candidate </a:t>
            </a:r>
            <a:endParaRPr lang="da-DK" altLang="da-DK" sz="1000">
              <a:latin typeface="Arial" panose="020B0604020202020204" pitchFamily="34" charset="0"/>
              <a:ea typeface="Times New Roman" panose="02020603050405020304" pitchFamily="18" charset="0"/>
              <a:cs typeface="Arial" panose="020B0604020202020204" pitchFamily="34" charset="0"/>
            </a:endParaRPr>
          </a:p>
          <a:p>
            <a:pPr>
              <a:spcBef>
                <a:spcPct val="0"/>
              </a:spcBef>
              <a:buFontTx/>
              <a:buNone/>
            </a:pPr>
            <a:r>
              <a:rPr lang="en-GB" altLang="da-DK" sz="1000" b="1">
                <a:latin typeface="Arial" panose="020B0604020202020204" pitchFamily="34" charset="0"/>
                <a:ea typeface="Times New Roman" panose="02020603050405020304" pitchFamily="18" charset="0"/>
                <a:cs typeface="Arial" panose="020B0604020202020204" pitchFamily="34" charset="0"/>
              </a:rPr>
              <a:t>The importance of continuing professional development should not be underestimated – it is a career-long obligation for practicing professionals.</a:t>
            </a:r>
            <a:endParaRPr lang="en-GB" altLang="da-DK" sz="1000">
              <a:latin typeface="Arial" panose="020B0604020202020204" pitchFamily="34" charset="0"/>
              <a:ea typeface="Times New Roman" panose="02020603050405020304" pitchFamily="18" charset="0"/>
              <a:cs typeface="Arial" panose="020B0604020202020204" pitchFamily="34" charset="0"/>
            </a:endParaRPr>
          </a:p>
        </p:txBody>
      </p:sp>
      <p:pic>
        <p:nvPicPr>
          <p:cNvPr id="5132" name="Billede 1">
            <a:extLst>
              <a:ext uri="{FF2B5EF4-FFF2-40B4-BE49-F238E27FC236}">
                <a16:creationId xmlns:a16="http://schemas.microsoft.com/office/drawing/2014/main" id="{3FF70C73-AD97-41A8-8D71-B0627C04E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00" y="3744913"/>
            <a:ext cx="30226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Billede 4">
            <a:extLst>
              <a:ext uri="{FF2B5EF4-FFF2-40B4-BE49-F238E27FC236}">
                <a16:creationId xmlns:a16="http://schemas.microsoft.com/office/drawing/2014/main" id="{C12F89E2-6224-4028-A99F-8412A5DDA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264" y="3744914"/>
            <a:ext cx="19462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Billede 6">
            <a:extLst>
              <a:ext uri="{FF2B5EF4-FFF2-40B4-BE49-F238E27FC236}">
                <a16:creationId xmlns:a16="http://schemas.microsoft.com/office/drawing/2014/main" id="{D9730985-1D5B-420B-BC5E-822056207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589" y="5065714"/>
            <a:ext cx="29686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89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2">
            <a:extLst>
              <a:ext uri="{FF2B5EF4-FFF2-40B4-BE49-F238E27FC236}">
                <a16:creationId xmlns:a16="http://schemas.microsoft.com/office/drawing/2014/main" id="{BC4B91CA-4D67-443E-855D-64ADAD3857F0}"/>
              </a:ext>
            </a:extLst>
          </p:cNvPr>
          <p:cNvSpPr txBox="1">
            <a:spLocks noChangeArrowheads="1"/>
          </p:cNvSpPr>
          <p:nvPr/>
        </p:nvSpPr>
        <p:spPr bwMode="auto">
          <a:xfrm>
            <a:off x="2057400" y="195264"/>
            <a:ext cx="8229600" cy="496887"/>
          </a:xfrm>
          <a:prstGeom prst="rect">
            <a:avLst/>
          </a:prstGeom>
          <a:solidFill>
            <a:schemeClr val="accent2"/>
          </a:solidFill>
          <a:ln w="57150" cmpd="thinThick">
            <a:solidFill>
              <a:schemeClr val="tx1"/>
            </a:solidFill>
            <a:miter lim="800000"/>
            <a:headEnd/>
            <a:tailEnd/>
          </a:ln>
        </p:spPr>
        <p:txBody>
          <a:bodyPr wrap="none"/>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CA" altLang="da-DK" sz="2400" b="1">
                <a:solidFill>
                  <a:schemeClr val="bg1"/>
                </a:solidFill>
                <a:latin typeface="Arial" panose="020B0604020202020204" pitchFamily="34" charset="0"/>
                <a:cs typeface="Arial" panose="020B0604020202020204" pitchFamily="34" charset="0"/>
              </a:rPr>
              <a:t>Competence Framework</a:t>
            </a:r>
          </a:p>
        </p:txBody>
      </p:sp>
      <p:sp>
        <p:nvSpPr>
          <p:cNvPr id="3" name="Rektangel 2">
            <a:extLst>
              <a:ext uri="{FF2B5EF4-FFF2-40B4-BE49-F238E27FC236}">
                <a16:creationId xmlns:a16="http://schemas.microsoft.com/office/drawing/2014/main" id="{653E0FD1-00C5-4C95-AFC6-CBA93C937E8B}"/>
              </a:ext>
            </a:extLst>
          </p:cNvPr>
          <p:cNvSpPr/>
          <p:nvPr/>
        </p:nvSpPr>
        <p:spPr>
          <a:xfrm>
            <a:off x="2057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4" name="Rektangel 3">
            <a:extLst>
              <a:ext uri="{FF2B5EF4-FFF2-40B4-BE49-F238E27FC236}">
                <a16:creationId xmlns:a16="http://schemas.microsoft.com/office/drawing/2014/main" id="{3235B7D5-FDDB-400A-A60A-7F46F5359023}"/>
              </a:ext>
            </a:extLst>
          </p:cNvPr>
          <p:cNvSpPr/>
          <p:nvPr/>
        </p:nvSpPr>
        <p:spPr>
          <a:xfrm>
            <a:off x="2057400" y="3716338"/>
            <a:ext cx="8229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6" name="Rektangel 5">
            <a:extLst>
              <a:ext uri="{FF2B5EF4-FFF2-40B4-BE49-F238E27FC236}">
                <a16:creationId xmlns:a16="http://schemas.microsoft.com/office/drawing/2014/main" id="{6FFB518A-F85C-4915-A922-41552DAB8DA2}"/>
              </a:ext>
            </a:extLst>
          </p:cNvPr>
          <p:cNvSpPr/>
          <p:nvPr/>
        </p:nvSpPr>
        <p:spPr>
          <a:xfrm>
            <a:off x="6248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6150" name="Tekstfelt 6">
            <a:extLst>
              <a:ext uri="{FF2B5EF4-FFF2-40B4-BE49-F238E27FC236}">
                <a16:creationId xmlns:a16="http://schemas.microsoft.com/office/drawing/2014/main" id="{124798B9-E4AD-447D-A079-22A3EA831E48}"/>
              </a:ext>
            </a:extLst>
          </p:cNvPr>
          <p:cNvSpPr txBox="1">
            <a:spLocks noChangeArrowheads="1"/>
          </p:cNvSpPr>
          <p:nvPr/>
        </p:nvSpPr>
        <p:spPr bwMode="auto">
          <a:xfrm>
            <a:off x="2057400" y="1000126"/>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What</a:t>
            </a:r>
          </a:p>
        </p:txBody>
      </p:sp>
      <p:sp>
        <p:nvSpPr>
          <p:cNvPr id="6151" name="Tekstfelt 8">
            <a:extLst>
              <a:ext uri="{FF2B5EF4-FFF2-40B4-BE49-F238E27FC236}">
                <a16:creationId xmlns:a16="http://schemas.microsoft.com/office/drawing/2014/main" id="{BAB4D68E-40B2-4806-A049-019A8AF43381}"/>
              </a:ext>
            </a:extLst>
          </p:cNvPr>
          <p:cNvSpPr txBox="1">
            <a:spLocks noChangeArrowheads="1"/>
          </p:cNvSpPr>
          <p:nvPr/>
        </p:nvSpPr>
        <p:spPr bwMode="auto">
          <a:xfrm>
            <a:off x="2057400" y="3744914"/>
            <a:ext cx="158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Content Structure</a:t>
            </a:r>
          </a:p>
        </p:txBody>
      </p:sp>
      <p:sp>
        <p:nvSpPr>
          <p:cNvPr id="6152" name="Tekstfelt 9">
            <a:extLst>
              <a:ext uri="{FF2B5EF4-FFF2-40B4-BE49-F238E27FC236}">
                <a16:creationId xmlns:a16="http://schemas.microsoft.com/office/drawing/2014/main" id="{5A343E46-3BB7-4DCA-97AF-A2AE0E4C7237}"/>
              </a:ext>
            </a:extLst>
          </p:cNvPr>
          <p:cNvSpPr txBox="1">
            <a:spLocks noChangeArrowheads="1"/>
          </p:cNvSpPr>
          <p:nvPr/>
        </p:nvSpPr>
        <p:spPr bwMode="auto">
          <a:xfrm>
            <a:off x="6248400" y="1004889"/>
            <a:ext cx="712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Where</a:t>
            </a:r>
          </a:p>
        </p:txBody>
      </p:sp>
      <p:pic>
        <p:nvPicPr>
          <p:cNvPr id="6153" name="Billede 16">
            <a:extLst>
              <a:ext uri="{FF2B5EF4-FFF2-40B4-BE49-F238E27FC236}">
                <a16:creationId xmlns:a16="http://schemas.microsoft.com/office/drawing/2014/main" id="{49C0CFCA-658A-4B5B-9F4A-96EBABA96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1379539"/>
            <a:ext cx="18542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kstfelt 11">
            <a:extLst>
              <a:ext uri="{FF2B5EF4-FFF2-40B4-BE49-F238E27FC236}">
                <a16:creationId xmlns:a16="http://schemas.microsoft.com/office/drawing/2014/main" id="{046B4833-94B8-4BC8-9177-5334693849C8}"/>
              </a:ext>
            </a:extLst>
          </p:cNvPr>
          <p:cNvSpPr txBox="1">
            <a:spLocks noChangeArrowheads="1"/>
          </p:cNvSpPr>
          <p:nvPr/>
        </p:nvSpPr>
        <p:spPr bwMode="auto">
          <a:xfrm>
            <a:off x="7412039" y="1062038"/>
            <a:ext cx="2401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CA" altLang="da-DK" sz="1000">
                <a:latin typeface="Arial" panose="020B0604020202020204" pitchFamily="34" charset="0"/>
                <a:cs typeface="Arial" panose="020B0604020202020204" pitchFamily="34" charset="0"/>
              </a:rPr>
              <a:t>Client, functional &amp; sectorial knowledge</a:t>
            </a:r>
            <a:endParaRPr lang="da-DK" altLang="da-DK" sz="1000">
              <a:latin typeface="Arial" panose="020B0604020202020204" pitchFamily="34" charset="0"/>
              <a:cs typeface="Arial" panose="020B0604020202020204" pitchFamily="34" charset="0"/>
            </a:endParaRPr>
          </a:p>
        </p:txBody>
      </p:sp>
      <p:pic>
        <p:nvPicPr>
          <p:cNvPr id="6155" name="Billede 11">
            <a:extLst>
              <a:ext uri="{FF2B5EF4-FFF2-40B4-BE49-F238E27FC236}">
                <a16:creationId xmlns:a16="http://schemas.microsoft.com/office/drawing/2014/main" id="{905F7D81-5CCB-401C-BBE2-39EBC665C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1308101"/>
            <a:ext cx="337185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l: nedad 13">
            <a:extLst>
              <a:ext uri="{FF2B5EF4-FFF2-40B4-BE49-F238E27FC236}">
                <a16:creationId xmlns:a16="http://schemas.microsoft.com/office/drawing/2014/main" id="{3D75E2BF-227A-4C94-9A4D-90C80916E1A7}"/>
              </a:ext>
            </a:extLst>
          </p:cNvPr>
          <p:cNvSpPr/>
          <p:nvPr/>
        </p:nvSpPr>
        <p:spPr>
          <a:xfrm rot="16200000">
            <a:off x="2340770" y="1710532"/>
            <a:ext cx="45561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pic>
        <p:nvPicPr>
          <p:cNvPr id="6157" name="Billede 11">
            <a:extLst>
              <a:ext uri="{FF2B5EF4-FFF2-40B4-BE49-F238E27FC236}">
                <a16:creationId xmlns:a16="http://schemas.microsoft.com/office/drawing/2014/main" id="{38AE3190-E2B0-4CA4-9642-B1E762AA9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913" r="25328"/>
          <a:stretch>
            <a:fillRect/>
          </a:stretch>
        </p:blipFill>
        <p:spPr bwMode="auto">
          <a:xfrm>
            <a:off x="6492875" y="2452688"/>
            <a:ext cx="304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Billede 11">
            <a:extLst>
              <a:ext uri="{FF2B5EF4-FFF2-40B4-BE49-F238E27FC236}">
                <a16:creationId xmlns:a16="http://schemas.microsoft.com/office/drawing/2014/main" id="{AD8E8DCD-57FA-4394-B0CA-1EC54B16F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913" r="25328"/>
          <a:stretch>
            <a:fillRect/>
          </a:stretch>
        </p:blipFill>
        <p:spPr bwMode="auto">
          <a:xfrm>
            <a:off x="7731125" y="3838576"/>
            <a:ext cx="304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Billede 16">
            <a:extLst>
              <a:ext uri="{FF2B5EF4-FFF2-40B4-BE49-F238E27FC236}">
                <a16:creationId xmlns:a16="http://schemas.microsoft.com/office/drawing/2014/main" id="{D52E2569-169F-4AE8-8974-3D7C14025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825" y="3835401"/>
            <a:ext cx="12192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Rektangel 7">
            <a:extLst>
              <a:ext uri="{FF2B5EF4-FFF2-40B4-BE49-F238E27FC236}">
                <a16:creationId xmlns:a16="http://schemas.microsoft.com/office/drawing/2014/main" id="{E6FD11FB-E78D-4590-BD7A-AF87CEBC0647}"/>
              </a:ext>
            </a:extLst>
          </p:cNvPr>
          <p:cNvSpPr>
            <a:spLocks noChangeArrowheads="1"/>
          </p:cNvSpPr>
          <p:nvPr/>
        </p:nvSpPr>
        <p:spPr bwMode="auto">
          <a:xfrm>
            <a:off x="2271714" y="4043364"/>
            <a:ext cx="5178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000">
                <a:latin typeface="Arial" panose="020B0604020202020204" pitchFamily="34" charset="0"/>
                <a:cs typeface="Arial" panose="020B0604020202020204" pitchFamily="34" charset="0"/>
              </a:rPr>
              <a:t>Competencies has a main description and additional sub-competences for different level. See next slide.</a:t>
            </a:r>
          </a:p>
          <a:p>
            <a:pPr>
              <a:spcBef>
                <a:spcPct val="0"/>
              </a:spcBef>
              <a:buFontTx/>
              <a:buNone/>
            </a:pPr>
            <a:r>
              <a:rPr lang="en-US" altLang="da-DK" sz="1000">
                <a:latin typeface="Arial" panose="020B0604020202020204" pitchFamily="34" charset="0"/>
                <a:cs typeface="Arial" panose="020B0604020202020204" pitchFamily="34" charset="0"/>
              </a:rPr>
              <a:t>Competencies is shown as requirement to consultant as behavior competence and principles and as requirement as relations between consultancy, client and society.</a:t>
            </a:r>
          </a:p>
        </p:txBody>
      </p:sp>
      <p:pic>
        <p:nvPicPr>
          <p:cNvPr id="6161" name="Billede 4">
            <a:extLst>
              <a:ext uri="{FF2B5EF4-FFF2-40B4-BE49-F238E27FC236}">
                <a16:creationId xmlns:a16="http://schemas.microsoft.com/office/drawing/2014/main" id="{A8F914C2-1DBF-49AD-93CC-AB595F0B38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4721226"/>
            <a:ext cx="3478212"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66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2">
            <a:extLst>
              <a:ext uri="{FF2B5EF4-FFF2-40B4-BE49-F238E27FC236}">
                <a16:creationId xmlns:a16="http://schemas.microsoft.com/office/drawing/2014/main" id="{AB86765A-7DA7-4ECA-8517-EBE162A5F0EB}"/>
              </a:ext>
            </a:extLst>
          </p:cNvPr>
          <p:cNvSpPr txBox="1">
            <a:spLocks noChangeArrowheads="1"/>
          </p:cNvSpPr>
          <p:nvPr/>
        </p:nvSpPr>
        <p:spPr bwMode="auto">
          <a:xfrm>
            <a:off x="2057400" y="195264"/>
            <a:ext cx="8229600" cy="496887"/>
          </a:xfrm>
          <a:prstGeom prst="rect">
            <a:avLst/>
          </a:prstGeom>
          <a:solidFill>
            <a:schemeClr val="accent2"/>
          </a:solidFill>
          <a:ln w="57150" cmpd="thinThick">
            <a:solidFill>
              <a:schemeClr val="tx1"/>
            </a:solidFill>
            <a:miter lim="800000"/>
            <a:headEnd/>
            <a:tailEnd/>
          </a:ln>
        </p:spPr>
        <p:txBody>
          <a:bodyPr wrap="none"/>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CA" altLang="da-DK" sz="2400" b="1">
                <a:solidFill>
                  <a:schemeClr val="bg1"/>
                </a:solidFill>
                <a:latin typeface="Arial" panose="020B0604020202020204" pitchFamily="34" charset="0"/>
                <a:cs typeface="Arial" panose="020B0604020202020204" pitchFamily="34" charset="0"/>
              </a:rPr>
              <a:t>Competence Framework </a:t>
            </a:r>
          </a:p>
        </p:txBody>
      </p:sp>
      <p:sp>
        <p:nvSpPr>
          <p:cNvPr id="3" name="Rektangel 2">
            <a:extLst>
              <a:ext uri="{FF2B5EF4-FFF2-40B4-BE49-F238E27FC236}">
                <a16:creationId xmlns:a16="http://schemas.microsoft.com/office/drawing/2014/main" id="{200E589C-43DD-4A0F-8B07-93C4F79DA93B}"/>
              </a:ext>
            </a:extLst>
          </p:cNvPr>
          <p:cNvSpPr/>
          <p:nvPr/>
        </p:nvSpPr>
        <p:spPr>
          <a:xfrm>
            <a:off x="2057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4" name="Rektangel 3">
            <a:extLst>
              <a:ext uri="{FF2B5EF4-FFF2-40B4-BE49-F238E27FC236}">
                <a16:creationId xmlns:a16="http://schemas.microsoft.com/office/drawing/2014/main" id="{03A608ED-C5ED-4AE0-ADAA-4F15DC960A05}"/>
              </a:ext>
            </a:extLst>
          </p:cNvPr>
          <p:cNvSpPr/>
          <p:nvPr/>
        </p:nvSpPr>
        <p:spPr>
          <a:xfrm>
            <a:off x="2057400" y="3716338"/>
            <a:ext cx="8229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6" name="Rektangel 5">
            <a:extLst>
              <a:ext uri="{FF2B5EF4-FFF2-40B4-BE49-F238E27FC236}">
                <a16:creationId xmlns:a16="http://schemas.microsoft.com/office/drawing/2014/main" id="{DC3C45D5-9C9A-49C5-AE72-642F0ABDA7E1}"/>
              </a:ext>
            </a:extLst>
          </p:cNvPr>
          <p:cNvSpPr/>
          <p:nvPr/>
        </p:nvSpPr>
        <p:spPr>
          <a:xfrm>
            <a:off x="6248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7174" name="Tekstfelt 6">
            <a:extLst>
              <a:ext uri="{FF2B5EF4-FFF2-40B4-BE49-F238E27FC236}">
                <a16:creationId xmlns:a16="http://schemas.microsoft.com/office/drawing/2014/main" id="{B273509F-C9F5-4EC4-B4AF-AC51E07BEEEC}"/>
              </a:ext>
            </a:extLst>
          </p:cNvPr>
          <p:cNvSpPr txBox="1">
            <a:spLocks noChangeArrowheads="1"/>
          </p:cNvSpPr>
          <p:nvPr/>
        </p:nvSpPr>
        <p:spPr bwMode="auto">
          <a:xfrm>
            <a:off x="2057400" y="1000126"/>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What</a:t>
            </a:r>
          </a:p>
        </p:txBody>
      </p:sp>
      <p:sp>
        <p:nvSpPr>
          <p:cNvPr id="7175" name="Tekstfelt 8">
            <a:extLst>
              <a:ext uri="{FF2B5EF4-FFF2-40B4-BE49-F238E27FC236}">
                <a16:creationId xmlns:a16="http://schemas.microsoft.com/office/drawing/2014/main" id="{AFE34502-654C-4A9B-BAA2-55817196070D}"/>
              </a:ext>
            </a:extLst>
          </p:cNvPr>
          <p:cNvSpPr txBox="1">
            <a:spLocks noChangeArrowheads="1"/>
          </p:cNvSpPr>
          <p:nvPr/>
        </p:nvSpPr>
        <p:spPr bwMode="auto">
          <a:xfrm>
            <a:off x="2057401" y="3744914"/>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How</a:t>
            </a:r>
          </a:p>
        </p:txBody>
      </p:sp>
      <p:sp>
        <p:nvSpPr>
          <p:cNvPr id="7176" name="Tekstfelt 9">
            <a:extLst>
              <a:ext uri="{FF2B5EF4-FFF2-40B4-BE49-F238E27FC236}">
                <a16:creationId xmlns:a16="http://schemas.microsoft.com/office/drawing/2014/main" id="{F767607C-8CC6-4444-B386-BED8E9666200}"/>
              </a:ext>
            </a:extLst>
          </p:cNvPr>
          <p:cNvSpPr txBox="1">
            <a:spLocks noChangeArrowheads="1"/>
          </p:cNvSpPr>
          <p:nvPr/>
        </p:nvSpPr>
        <p:spPr bwMode="auto">
          <a:xfrm>
            <a:off x="6248401" y="1004889"/>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How</a:t>
            </a:r>
          </a:p>
        </p:txBody>
      </p:sp>
      <p:sp>
        <p:nvSpPr>
          <p:cNvPr id="7177" name="Rektangel 1">
            <a:extLst>
              <a:ext uri="{FF2B5EF4-FFF2-40B4-BE49-F238E27FC236}">
                <a16:creationId xmlns:a16="http://schemas.microsoft.com/office/drawing/2014/main" id="{C84FE883-D535-4A58-9AE4-1109F80648D3}"/>
              </a:ext>
            </a:extLst>
          </p:cNvPr>
          <p:cNvSpPr>
            <a:spLocks noChangeArrowheads="1"/>
          </p:cNvSpPr>
          <p:nvPr/>
        </p:nvSpPr>
        <p:spPr bwMode="auto">
          <a:xfrm>
            <a:off x="2070100" y="1308100"/>
            <a:ext cx="40195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15000"/>
              </a:lnSpc>
              <a:spcBef>
                <a:spcPct val="0"/>
              </a:spcBef>
              <a:buFontTx/>
              <a:buNone/>
            </a:pPr>
            <a:r>
              <a:rPr lang="en-US" altLang="da-DK" sz="1000">
                <a:latin typeface="Arial" panose="020B0604020202020204" pitchFamily="34" charset="0"/>
                <a:ea typeface="Calibri" panose="020F0502020204030204" pitchFamily="34" charset="0"/>
                <a:cs typeface="Arial" panose="020B0604020202020204" pitchFamily="34" charset="0"/>
              </a:rPr>
              <a:t>These CMC Range Statements the cluster of related abilities, principles, commitments, knowledge, skills and experience that a management consultant should demonstrate in practice in order to successfully complete an assignment, independently and unsupervised.</a:t>
            </a:r>
            <a:endParaRPr lang="da-DK" altLang="da-DK" sz="1000">
              <a:latin typeface="Arial" panose="020B0604020202020204" pitchFamily="34" charset="0"/>
              <a:ea typeface="Calibri" panose="020F0502020204030204" pitchFamily="34" charset="0"/>
              <a:cs typeface="Arial" panose="020B0604020202020204" pitchFamily="34" charset="0"/>
            </a:endParaRPr>
          </a:p>
          <a:p>
            <a:pPr>
              <a:lnSpc>
                <a:spcPct val="115000"/>
              </a:lnSpc>
              <a:spcBef>
                <a:spcPct val="0"/>
              </a:spcBef>
              <a:buFontTx/>
              <a:buNone/>
            </a:pPr>
            <a:r>
              <a:rPr lang="en-US" altLang="da-DK" sz="1000">
                <a:latin typeface="Arial" panose="020B0604020202020204" pitchFamily="34" charset="0"/>
                <a:ea typeface="Calibri" panose="020F0502020204030204" pitchFamily="34" charset="0"/>
                <a:cs typeface="Arial" panose="020B0604020202020204" pitchFamily="34" charset="0"/>
              </a:rPr>
              <a:t>It also defines the maturity in the profession (Foundation, CMC, Profession leader). A consultant must reach the CMC Level before CMC can be awarded. </a:t>
            </a:r>
            <a:endParaRPr lang="da-DK" altLang="da-DK" sz="1000">
              <a:latin typeface="Arial" panose="020B0604020202020204" pitchFamily="34" charset="0"/>
              <a:ea typeface="Calibri" panose="020F0502020204030204" pitchFamily="34" charset="0"/>
              <a:cs typeface="Arial" panose="020B0604020202020204" pitchFamily="34" charset="0"/>
            </a:endParaRPr>
          </a:p>
        </p:txBody>
      </p:sp>
      <p:pic>
        <p:nvPicPr>
          <p:cNvPr id="7178" name="Billede 6">
            <a:extLst>
              <a:ext uri="{FF2B5EF4-FFF2-40B4-BE49-F238E27FC236}">
                <a16:creationId xmlns:a16="http://schemas.microsoft.com/office/drawing/2014/main" id="{8CF7D518-C8BE-46AD-B2DD-84E9A93B4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6" y="2613025"/>
            <a:ext cx="26130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kstfelt 36">
            <a:extLst>
              <a:ext uri="{FF2B5EF4-FFF2-40B4-BE49-F238E27FC236}">
                <a16:creationId xmlns:a16="http://schemas.microsoft.com/office/drawing/2014/main" id="{8CFB067C-D77B-4D33-B4F7-4BB8F8149255}"/>
              </a:ext>
            </a:extLst>
          </p:cNvPr>
          <p:cNvSpPr txBox="1">
            <a:spLocks noChangeArrowheads="1"/>
          </p:cNvSpPr>
          <p:nvPr/>
        </p:nvSpPr>
        <p:spPr bwMode="auto">
          <a:xfrm>
            <a:off x="7175501" y="1062038"/>
            <a:ext cx="2212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CA" altLang="da-DK" sz="1000">
                <a:latin typeface="Arial" panose="020B0604020202020204" pitchFamily="34" charset="0"/>
                <a:cs typeface="Arial" panose="020B0604020202020204" pitchFamily="34" charset="0"/>
              </a:rPr>
              <a:t>Development of Consultant maturity</a:t>
            </a:r>
            <a:endParaRPr lang="da-DK" altLang="da-DK" sz="1000">
              <a:latin typeface="Arial" panose="020B0604020202020204" pitchFamily="34" charset="0"/>
              <a:cs typeface="Arial" panose="020B0604020202020204" pitchFamily="34" charset="0"/>
            </a:endParaRPr>
          </a:p>
        </p:txBody>
      </p:sp>
      <p:pic>
        <p:nvPicPr>
          <p:cNvPr id="7180" name="Billede 38">
            <a:extLst>
              <a:ext uri="{FF2B5EF4-FFF2-40B4-BE49-F238E27FC236}">
                <a16:creationId xmlns:a16="http://schemas.microsoft.com/office/drawing/2014/main" id="{8D018BE4-FAA2-420F-80B4-BBB5FA65D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76" y="1308100"/>
            <a:ext cx="31464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Billede 4">
            <a:extLst>
              <a:ext uri="{FF2B5EF4-FFF2-40B4-BE49-F238E27FC236}">
                <a16:creationId xmlns:a16="http://schemas.microsoft.com/office/drawing/2014/main" id="{31582FB0-CF9E-4656-A07C-4C4162E32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3760789"/>
            <a:ext cx="54356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kstfelt 14">
            <a:extLst>
              <a:ext uri="{FF2B5EF4-FFF2-40B4-BE49-F238E27FC236}">
                <a16:creationId xmlns:a16="http://schemas.microsoft.com/office/drawing/2014/main" id="{66A949B2-9FB2-486F-A0A7-9A36F937CB57}"/>
              </a:ext>
            </a:extLst>
          </p:cNvPr>
          <p:cNvSpPr txBox="1">
            <a:spLocks noChangeArrowheads="1"/>
          </p:cNvSpPr>
          <p:nvPr/>
        </p:nvSpPr>
        <p:spPr bwMode="auto">
          <a:xfrm>
            <a:off x="2208214" y="4008439"/>
            <a:ext cx="25749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15000"/>
              </a:lnSpc>
              <a:spcBef>
                <a:spcPct val="0"/>
              </a:spcBef>
              <a:buFontTx/>
              <a:buNone/>
            </a:pPr>
            <a:r>
              <a:rPr lang="en-GB" altLang="da-DK" sz="1000">
                <a:latin typeface="Arial" panose="020B0604020202020204" pitchFamily="34" charset="0"/>
                <a:cs typeface="Arial" panose="020B0604020202020204" pitchFamily="34" charset="0"/>
              </a:rPr>
              <a:t>The level of maturity for the Profession Leader designation is based on additionality from the CMC designation below – i.e. the Profession Leader designation requires fulfilment of the requirements of the CMC designation in addition to its own requirements.</a:t>
            </a:r>
            <a:endParaRPr lang="da-DK" altLang="da-DK"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65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2">
            <a:extLst>
              <a:ext uri="{FF2B5EF4-FFF2-40B4-BE49-F238E27FC236}">
                <a16:creationId xmlns:a16="http://schemas.microsoft.com/office/drawing/2014/main" id="{1D173B0A-95DE-4CB7-8897-134FE0606E9F}"/>
              </a:ext>
            </a:extLst>
          </p:cNvPr>
          <p:cNvSpPr txBox="1">
            <a:spLocks noChangeArrowheads="1"/>
          </p:cNvSpPr>
          <p:nvPr/>
        </p:nvSpPr>
        <p:spPr bwMode="auto">
          <a:xfrm>
            <a:off x="2057400" y="195264"/>
            <a:ext cx="8229600" cy="496887"/>
          </a:xfrm>
          <a:prstGeom prst="rect">
            <a:avLst/>
          </a:prstGeom>
          <a:solidFill>
            <a:schemeClr val="accent2"/>
          </a:solidFill>
          <a:ln w="57150" cmpd="thinThick">
            <a:solidFill>
              <a:schemeClr val="tx1"/>
            </a:solidFill>
            <a:miter lim="800000"/>
            <a:headEnd/>
            <a:tailEnd/>
          </a:ln>
        </p:spPr>
        <p:txBody>
          <a:bodyPr wrap="none"/>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CA" altLang="da-DK" sz="2400" b="1">
                <a:solidFill>
                  <a:schemeClr val="bg1"/>
                </a:solidFill>
                <a:latin typeface="Arial" panose="020B0604020202020204" pitchFamily="34" charset="0"/>
                <a:cs typeface="Arial" panose="020B0604020202020204" pitchFamily="34" charset="0"/>
              </a:rPr>
              <a:t>Competence Framework</a:t>
            </a:r>
          </a:p>
        </p:txBody>
      </p:sp>
      <p:sp>
        <p:nvSpPr>
          <p:cNvPr id="3" name="Rektangel 2">
            <a:extLst>
              <a:ext uri="{FF2B5EF4-FFF2-40B4-BE49-F238E27FC236}">
                <a16:creationId xmlns:a16="http://schemas.microsoft.com/office/drawing/2014/main" id="{EEAB9748-5BF9-4933-A97F-FBBE7198580E}"/>
              </a:ext>
            </a:extLst>
          </p:cNvPr>
          <p:cNvSpPr/>
          <p:nvPr/>
        </p:nvSpPr>
        <p:spPr>
          <a:xfrm>
            <a:off x="2057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4" name="Rektangel 3">
            <a:extLst>
              <a:ext uri="{FF2B5EF4-FFF2-40B4-BE49-F238E27FC236}">
                <a16:creationId xmlns:a16="http://schemas.microsoft.com/office/drawing/2014/main" id="{1B6AE542-516C-441C-BA09-84623006A05B}"/>
              </a:ext>
            </a:extLst>
          </p:cNvPr>
          <p:cNvSpPr/>
          <p:nvPr/>
        </p:nvSpPr>
        <p:spPr>
          <a:xfrm>
            <a:off x="2057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5" name="Rektangel 4">
            <a:extLst>
              <a:ext uri="{FF2B5EF4-FFF2-40B4-BE49-F238E27FC236}">
                <a16:creationId xmlns:a16="http://schemas.microsoft.com/office/drawing/2014/main" id="{0038B72B-891D-46B6-B422-AC3487E345A4}"/>
              </a:ext>
            </a:extLst>
          </p:cNvPr>
          <p:cNvSpPr/>
          <p:nvPr/>
        </p:nvSpPr>
        <p:spPr>
          <a:xfrm>
            <a:off x="6248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6" name="Rektangel 5">
            <a:extLst>
              <a:ext uri="{FF2B5EF4-FFF2-40B4-BE49-F238E27FC236}">
                <a16:creationId xmlns:a16="http://schemas.microsoft.com/office/drawing/2014/main" id="{C0F3D9D5-7DA6-40DA-8BF2-F56E790F52C9}"/>
              </a:ext>
            </a:extLst>
          </p:cNvPr>
          <p:cNvSpPr/>
          <p:nvPr/>
        </p:nvSpPr>
        <p:spPr>
          <a:xfrm>
            <a:off x="6248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8199" name="Tekstfelt 6">
            <a:extLst>
              <a:ext uri="{FF2B5EF4-FFF2-40B4-BE49-F238E27FC236}">
                <a16:creationId xmlns:a16="http://schemas.microsoft.com/office/drawing/2014/main" id="{9BE48F27-E587-4778-A6DF-2FE9A37AE779}"/>
              </a:ext>
            </a:extLst>
          </p:cNvPr>
          <p:cNvSpPr txBox="1">
            <a:spLocks noChangeArrowheads="1"/>
          </p:cNvSpPr>
          <p:nvPr/>
        </p:nvSpPr>
        <p:spPr bwMode="auto">
          <a:xfrm>
            <a:off x="2057400" y="1000126"/>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What</a:t>
            </a:r>
          </a:p>
        </p:txBody>
      </p:sp>
      <p:sp>
        <p:nvSpPr>
          <p:cNvPr id="8200" name="Tekstfelt 7">
            <a:extLst>
              <a:ext uri="{FF2B5EF4-FFF2-40B4-BE49-F238E27FC236}">
                <a16:creationId xmlns:a16="http://schemas.microsoft.com/office/drawing/2014/main" id="{E35E19D6-679F-40C6-91A0-0F03A3A759A5}"/>
              </a:ext>
            </a:extLst>
          </p:cNvPr>
          <p:cNvSpPr txBox="1">
            <a:spLocks noChangeArrowheads="1"/>
          </p:cNvSpPr>
          <p:nvPr/>
        </p:nvSpPr>
        <p:spPr bwMode="auto">
          <a:xfrm>
            <a:off x="6210301" y="3744914"/>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Content</a:t>
            </a:r>
          </a:p>
        </p:txBody>
      </p:sp>
      <p:sp>
        <p:nvSpPr>
          <p:cNvPr id="8201" name="Tekstfelt 8">
            <a:extLst>
              <a:ext uri="{FF2B5EF4-FFF2-40B4-BE49-F238E27FC236}">
                <a16:creationId xmlns:a16="http://schemas.microsoft.com/office/drawing/2014/main" id="{4BED54CE-7E88-4B71-BCF2-DDFC3D6BF3FE}"/>
              </a:ext>
            </a:extLst>
          </p:cNvPr>
          <p:cNvSpPr txBox="1">
            <a:spLocks noChangeArrowheads="1"/>
          </p:cNvSpPr>
          <p:nvPr/>
        </p:nvSpPr>
        <p:spPr bwMode="auto">
          <a:xfrm>
            <a:off x="2057401" y="3744914"/>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Content</a:t>
            </a:r>
          </a:p>
        </p:txBody>
      </p:sp>
      <p:sp>
        <p:nvSpPr>
          <p:cNvPr id="8202" name="Tekstfelt 9">
            <a:extLst>
              <a:ext uri="{FF2B5EF4-FFF2-40B4-BE49-F238E27FC236}">
                <a16:creationId xmlns:a16="http://schemas.microsoft.com/office/drawing/2014/main" id="{9F1BB170-28CC-4F33-A362-783BCA870C88}"/>
              </a:ext>
            </a:extLst>
          </p:cNvPr>
          <p:cNvSpPr txBox="1">
            <a:spLocks noChangeArrowheads="1"/>
          </p:cNvSpPr>
          <p:nvPr/>
        </p:nvSpPr>
        <p:spPr bwMode="auto">
          <a:xfrm>
            <a:off x="6248400" y="1004889"/>
            <a:ext cx="712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Where</a:t>
            </a:r>
          </a:p>
        </p:txBody>
      </p:sp>
      <p:pic>
        <p:nvPicPr>
          <p:cNvPr id="8203" name="Billede 16">
            <a:extLst>
              <a:ext uri="{FF2B5EF4-FFF2-40B4-BE49-F238E27FC236}">
                <a16:creationId xmlns:a16="http://schemas.microsoft.com/office/drawing/2014/main" id="{0C59DABA-5C08-4879-AB8F-A28BB2996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1379539"/>
            <a:ext cx="18542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kstfelt 11">
            <a:extLst>
              <a:ext uri="{FF2B5EF4-FFF2-40B4-BE49-F238E27FC236}">
                <a16:creationId xmlns:a16="http://schemas.microsoft.com/office/drawing/2014/main" id="{036465B8-9197-4F45-839C-5BAF94C0A009}"/>
              </a:ext>
            </a:extLst>
          </p:cNvPr>
          <p:cNvSpPr txBox="1">
            <a:spLocks noChangeArrowheads="1"/>
          </p:cNvSpPr>
          <p:nvPr/>
        </p:nvSpPr>
        <p:spPr bwMode="auto">
          <a:xfrm>
            <a:off x="7412039" y="1062038"/>
            <a:ext cx="2401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CA" altLang="da-DK" sz="1000">
                <a:latin typeface="Arial" panose="020B0604020202020204" pitchFamily="34" charset="0"/>
                <a:cs typeface="Arial" panose="020B0604020202020204" pitchFamily="34" charset="0"/>
              </a:rPr>
              <a:t>Client, functional &amp; sectorial knowledge</a:t>
            </a:r>
            <a:endParaRPr lang="da-DK" altLang="da-DK" sz="1000">
              <a:latin typeface="Arial" panose="020B0604020202020204" pitchFamily="34" charset="0"/>
              <a:cs typeface="Arial" panose="020B0604020202020204" pitchFamily="34" charset="0"/>
            </a:endParaRPr>
          </a:p>
        </p:txBody>
      </p:sp>
      <p:pic>
        <p:nvPicPr>
          <p:cNvPr id="8205" name="Billede 11">
            <a:extLst>
              <a:ext uri="{FF2B5EF4-FFF2-40B4-BE49-F238E27FC236}">
                <a16:creationId xmlns:a16="http://schemas.microsoft.com/office/drawing/2014/main" id="{61B6338E-3539-4642-9656-A855FEB21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1308101"/>
            <a:ext cx="337185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l: nedad 13">
            <a:extLst>
              <a:ext uri="{FF2B5EF4-FFF2-40B4-BE49-F238E27FC236}">
                <a16:creationId xmlns:a16="http://schemas.microsoft.com/office/drawing/2014/main" id="{49408CD7-0883-4218-8562-E765D5A042C9}"/>
              </a:ext>
            </a:extLst>
          </p:cNvPr>
          <p:cNvSpPr/>
          <p:nvPr/>
        </p:nvSpPr>
        <p:spPr>
          <a:xfrm rot="16200000">
            <a:off x="2340770" y="1710532"/>
            <a:ext cx="45561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8207" name="Tekstfelt 14">
            <a:extLst>
              <a:ext uri="{FF2B5EF4-FFF2-40B4-BE49-F238E27FC236}">
                <a16:creationId xmlns:a16="http://schemas.microsoft.com/office/drawing/2014/main" id="{1D5D3FFE-F8DA-4D2D-A6A2-DCD961790C9F}"/>
              </a:ext>
            </a:extLst>
          </p:cNvPr>
          <p:cNvSpPr txBox="1">
            <a:spLocks noChangeArrowheads="1"/>
          </p:cNvSpPr>
          <p:nvPr/>
        </p:nvSpPr>
        <p:spPr bwMode="auto">
          <a:xfrm>
            <a:off x="7269163" y="1525588"/>
            <a:ext cx="360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da-DK" altLang="da-DK" sz="1000">
                <a:latin typeface="Arial" panose="020B0604020202020204" pitchFamily="34" charset="0"/>
                <a:cs typeface="Arial" panose="020B0604020202020204" pitchFamily="34" charset="0"/>
              </a:rPr>
              <a:t>A1</a:t>
            </a:r>
          </a:p>
          <a:p>
            <a:pPr>
              <a:spcBef>
                <a:spcPct val="0"/>
              </a:spcBef>
              <a:buFontTx/>
              <a:buNone/>
            </a:pPr>
            <a:r>
              <a:rPr lang="da-DK" altLang="da-DK" sz="1000">
                <a:latin typeface="Arial" panose="020B0604020202020204" pitchFamily="34" charset="0"/>
                <a:cs typeface="Arial" panose="020B0604020202020204" pitchFamily="34" charset="0"/>
              </a:rPr>
              <a:t>A2</a:t>
            </a:r>
          </a:p>
        </p:txBody>
      </p:sp>
      <p:pic>
        <p:nvPicPr>
          <p:cNvPr id="8208" name="Billede 11">
            <a:extLst>
              <a:ext uri="{FF2B5EF4-FFF2-40B4-BE49-F238E27FC236}">
                <a16:creationId xmlns:a16="http://schemas.microsoft.com/office/drawing/2014/main" id="{B48585C3-673E-4341-8BBD-21A8D4C7E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913" r="25328"/>
          <a:stretch>
            <a:fillRect/>
          </a:stretch>
        </p:blipFill>
        <p:spPr bwMode="auto">
          <a:xfrm>
            <a:off x="6492875" y="2452688"/>
            <a:ext cx="304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Lige pilforbindelse 16">
            <a:extLst>
              <a:ext uri="{FF2B5EF4-FFF2-40B4-BE49-F238E27FC236}">
                <a16:creationId xmlns:a16="http://schemas.microsoft.com/office/drawing/2014/main" id="{5D07EEC7-C89F-4431-933D-6371F59CD63D}"/>
              </a:ext>
            </a:extLst>
          </p:cNvPr>
          <p:cNvCxnSpPr>
            <a:stCxn id="8207" idx="2"/>
          </p:cNvCxnSpPr>
          <p:nvPr/>
        </p:nvCxnSpPr>
        <p:spPr>
          <a:xfrm>
            <a:off x="7450139" y="1925639"/>
            <a:ext cx="333375" cy="415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10" name="Tekstfelt 28">
            <a:extLst>
              <a:ext uri="{FF2B5EF4-FFF2-40B4-BE49-F238E27FC236}">
                <a16:creationId xmlns:a16="http://schemas.microsoft.com/office/drawing/2014/main" id="{7B4EA9A8-0B25-4AAC-99B1-8AED9BE9A89F}"/>
              </a:ext>
            </a:extLst>
          </p:cNvPr>
          <p:cNvSpPr txBox="1">
            <a:spLocks noChangeArrowheads="1"/>
          </p:cNvSpPr>
          <p:nvPr/>
        </p:nvSpPr>
        <p:spPr bwMode="auto">
          <a:xfrm>
            <a:off x="7412039" y="2890838"/>
            <a:ext cx="358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da-DK" altLang="da-DK" sz="1000">
                <a:latin typeface="Arial" panose="020B0604020202020204" pitchFamily="34" charset="0"/>
                <a:cs typeface="Arial" panose="020B0604020202020204" pitchFamily="34" charset="0"/>
              </a:rPr>
              <a:t>A3</a:t>
            </a:r>
          </a:p>
        </p:txBody>
      </p:sp>
      <p:cxnSp>
        <p:nvCxnSpPr>
          <p:cNvPr id="30" name="Lige pilforbindelse 29">
            <a:extLst>
              <a:ext uri="{FF2B5EF4-FFF2-40B4-BE49-F238E27FC236}">
                <a16:creationId xmlns:a16="http://schemas.microsoft.com/office/drawing/2014/main" id="{29FA49EF-35AD-4FF7-A783-4C79EE83075F}"/>
              </a:ext>
            </a:extLst>
          </p:cNvPr>
          <p:cNvCxnSpPr>
            <a:cxnSpLocks/>
            <a:stCxn id="8210" idx="1"/>
            <a:endCxn id="8208" idx="3"/>
          </p:cNvCxnSpPr>
          <p:nvPr/>
        </p:nvCxnSpPr>
        <p:spPr>
          <a:xfrm flipH="1" flipV="1">
            <a:off x="6797676" y="2955925"/>
            <a:ext cx="614363" cy="58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el 7">
            <a:extLst>
              <a:ext uri="{FF2B5EF4-FFF2-40B4-BE49-F238E27FC236}">
                <a16:creationId xmlns:a16="http://schemas.microsoft.com/office/drawing/2014/main" id="{D919BF05-503D-4C78-94C3-507A81B3862C}"/>
              </a:ext>
            </a:extLst>
          </p:cNvPr>
          <p:cNvGraphicFramePr>
            <a:graphicFrameLocks noGrp="1"/>
          </p:cNvGraphicFramePr>
          <p:nvPr/>
        </p:nvGraphicFramePr>
        <p:xfrm>
          <a:off x="2151064" y="4005263"/>
          <a:ext cx="3851275" cy="2576514"/>
        </p:xfrm>
        <a:graphic>
          <a:graphicData uri="http://schemas.openxmlformats.org/drawingml/2006/table">
            <a:tbl>
              <a:tblPr firstRow="1" bandRow="1">
                <a:tableStyleId>{5C22544A-7EE6-4342-B048-85BDC9FD1C3A}</a:tableStyleId>
              </a:tblPr>
              <a:tblGrid>
                <a:gridCol w="416944">
                  <a:extLst>
                    <a:ext uri="{9D8B030D-6E8A-4147-A177-3AD203B41FA5}">
                      <a16:colId xmlns:a16="http://schemas.microsoft.com/office/drawing/2014/main" val="20000"/>
                    </a:ext>
                  </a:extLst>
                </a:gridCol>
                <a:gridCol w="935857">
                  <a:extLst>
                    <a:ext uri="{9D8B030D-6E8A-4147-A177-3AD203B41FA5}">
                      <a16:colId xmlns:a16="http://schemas.microsoft.com/office/drawing/2014/main" val="20001"/>
                    </a:ext>
                  </a:extLst>
                </a:gridCol>
                <a:gridCol w="431934">
                  <a:extLst>
                    <a:ext uri="{9D8B030D-6E8A-4147-A177-3AD203B41FA5}">
                      <a16:colId xmlns:a16="http://schemas.microsoft.com/office/drawing/2014/main" val="20002"/>
                    </a:ext>
                  </a:extLst>
                </a:gridCol>
                <a:gridCol w="2066540">
                  <a:extLst>
                    <a:ext uri="{9D8B030D-6E8A-4147-A177-3AD203B41FA5}">
                      <a16:colId xmlns:a16="http://schemas.microsoft.com/office/drawing/2014/main" val="20003"/>
                    </a:ext>
                  </a:extLst>
                </a:gridCol>
              </a:tblGrid>
              <a:tr h="813117">
                <a:tc>
                  <a:txBody>
                    <a:bodyPr/>
                    <a:lstStyle/>
                    <a:p>
                      <a:r>
                        <a:rPr lang="da-DK" sz="1000" b="0" dirty="0">
                          <a:solidFill>
                            <a:schemeClr val="tx1"/>
                          </a:solidFill>
                          <a:latin typeface="Arial" panose="020B0604020202020204" pitchFamily="34" charset="0"/>
                          <a:cs typeface="Arial" panose="020B0604020202020204" pitchFamily="34" charset="0"/>
                        </a:rPr>
                        <a:t>A.1 </a:t>
                      </a:r>
                    </a:p>
                  </a:txBody>
                  <a:tcPr marL="91416" marR="91416"/>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Client Business Insight</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A1.1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Client understanding</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0"/>
                  </a:ext>
                </a:extLst>
              </a:tr>
              <a:tr h="370840">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A1.2</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Client business knowledge</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1"/>
                  </a:ext>
                </a:extLst>
              </a:tr>
              <a:tr h="370840">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A1.3</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External awareness</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2"/>
                  </a:ext>
                </a:extLst>
              </a:tr>
              <a:tr h="510858">
                <a:tc>
                  <a:txBody>
                    <a:bodyPr/>
                    <a:lstStyle/>
                    <a:p>
                      <a:r>
                        <a:rPr lang="da-DK" sz="1000" b="0" dirty="0">
                          <a:solidFill>
                            <a:schemeClr val="tx1"/>
                          </a:solidFill>
                          <a:latin typeface="Arial" panose="020B0604020202020204" pitchFamily="34" charset="0"/>
                          <a:cs typeface="Arial" panose="020B0604020202020204" pitchFamily="34" charset="0"/>
                        </a:rPr>
                        <a:t>A.2</a:t>
                      </a:r>
                    </a:p>
                  </a:txBody>
                  <a:tcPr marL="91416" marR="91416"/>
                </a:tc>
                <a:tc>
                  <a:txBody>
                    <a:bodyPr/>
                    <a:lstStyle/>
                    <a:p>
                      <a:pPr indent="-28575" algn="l">
                        <a:lnSpc>
                          <a:spcPct val="115000"/>
                        </a:lnSpc>
                        <a:spcAft>
                          <a:spcPts val="1000"/>
                        </a:spcAft>
                      </a:pPr>
                      <a:r>
                        <a:rPr lang="en-GB" sz="1000" b="0" dirty="0">
                          <a:effectLst/>
                          <a:latin typeface="Arial" panose="020B0604020202020204" pitchFamily="34" charset="0"/>
                          <a:ea typeface="Calibri" panose="020F0502020204030204" pitchFamily="34" charset="0"/>
                          <a:cs typeface="Arial" panose="020B0604020202020204" pitchFamily="34" charset="0"/>
                        </a:rPr>
                        <a:t>Functional and Sectorial Knowledge</a:t>
                      </a:r>
                      <a:endParaRPr lang="da-DK" sz="1000" b="0" dirty="0">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A2.1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marL="0" algn="l" defTabSz="914400" rtl="0" eaLnBrk="1" latinLnBrk="0" hangingPunct="1">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Functional and sectorial knowledge and experience</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3"/>
                  </a:ext>
                </a:extLst>
              </a:tr>
              <a:tr h="510858">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A2.2</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Knowledge of functional and sectorial drivers, trends and future challenges</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extLst>
                  <a:ext uri="{0D108BD9-81ED-4DB2-BD59-A6C34878D82A}">
                    <a16:rowId xmlns:a16="http://schemas.microsoft.com/office/drawing/2014/main" val="10004"/>
                  </a:ext>
                </a:extLst>
              </a:tr>
            </a:tbl>
          </a:graphicData>
        </a:graphic>
      </p:graphicFrame>
      <p:graphicFrame>
        <p:nvGraphicFramePr>
          <p:cNvPr id="8" name="Tabel 7">
            <a:extLst>
              <a:ext uri="{FF2B5EF4-FFF2-40B4-BE49-F238E27FC236}">
                <a16:creationId xmlns:a16="http://schemas.microsoft.com/office/drawing/2014/main" id="{54522A49-CE94-4802-BB3A-59A1CDED5BF4}"/>
              </a:ext>
            </a:extLst>
          </p:cNvPr>
          <p:cNvGraphicFramePr>
            <a:graphicFrameLocks noGrp="1"/>
          </p:cNvGraphicFramePr>
          <p:nvPr/>
        </p:nvGraphicFramePr>
        <p:xfrm>
          <a:off x="6342064" y="4006850"/>
          <a:ext cx="3851275" cy="1130416"/>
        </p:xfrm>
        <a:graphic>
          <a:graphicData uri="http://schemas.openxmlformats.org/drawingml/2006/table">
            <a:tbl>
              <a:tblPr firstRow="1" bandRow="1">
                <a:tableStyleId>{5C22544A-7EE6-4342-B048-85BDC9FD1C3A}</a:tableStyleId>
              </a:tblPr>
              <a:tblGrid>
                <a:gridCol w="416944">
                  <a:extLst>
                    <a:ext uri="{9D8B030D-6E8A-4147-A177-3AD203B41FA5}">
                      <a16:colId xmlns:a16="http://schemas.microsoft.com/office/drawing/2014/main" val="20000"/>
                    </a:ext>
                  </a:extLst>
                </a:gridCol>
                <a:gridCol w="993314">
                  <a:extLst>
                    <a:ext uri="{9D8B030D-6E8A-4147-A177-3AD203B41FA5}">
                      <a16:colId xmlns:a16="http://schemas.microsoft.com/office/drawing/2014/main" val="20001"/>
                    </a:ext>
                  </a:extLst>
                </a:gridCol>
                <a:gridCol w="431934">
                  <a:extLst>
                    <a:ext uri="{9D8B030D-6E8A-4147-A177-3AD203B41FA5}">
                      <a16:colId xmlns:a16="http://schemas.microsoft.com/office/drawing/2014/main" val="20002"/>
                    </a:ext>
                  </a:extLst>
                </a:gridCol>
                <a:gridCol w="2009083">
                  <a:extLst>
                    <a:ext uri="{9D8B030D-6E8A-4147-A177-3AD203B41FA5}">
                      <a16:colId xmlns:a16="http://schemas.microsoft.com/office/drawing/2014/main" val="20003"/>
                    </a:ext>
                  </a:extLst>
                </a:gridCol>
              </a:tblGrid>
              <a:tr h="759725">
                <a:tc>
                  <a:txBody>
                    <a:bodyPr/>
                    <a:lstStyle/>
                    <a:p>
                      <a:r>
                        <a:rPr lang="da-DK" sz="1000" b="0" dirty="0">
                          <a:solidFill>
                            <a:schemeClr val="tx1"/>
                          </a:solidFill>
                          <a:latin typeface="Arial" panose="020B0604020202020204" pitchFamily="34" charset="0"/>
                          <a:cs typeface="Arial" panose="020B0604020202020204" pitchFamily="34" charset="0"/>
                        </a:rPr>
                        <a:t>A.3 </a:t>
                      </a:r>
                    </a:p>
                  </a:txBody>
                  <a:tcPr marL="91416" marR="91416" marT="45688" marB="45688"/>
                </a:tc>
                <a:tc>
                  <a:txBody>
                    <a:bodyPr/>
                    <a:lstStyle/>
                    <a:p>
                      <a:pPr indent="-28575" algn="l">
                        <a:lnSpc>
                          <a:spcPct val="115000"/>
                        </a:lnSpc>
                        <a:spcAft>
                          <a:spcPts val="100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Consultancy differentiator – adding value</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A3.1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marL="0" algn="l" defTabSz="914400" rtl="0" eaLnBrk="1" latinLnBrk="0" hangingPunct="1">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Add value to the client by practicing professional and ethical behaviour</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0"/>
                  </a:ext>
                </a:extLst>
              </a:tr>
              <a:tr h="370575">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marT="45688" marB="45688"/>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A3.2</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Client development</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9089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2">
            <a:extLst>
              <a:ext uri="{FF2B5EF4-FFF2-40B4-BE49-F238E27FC236}">
                <a16:creationId xmlns:a16="http://schemas.microsoft.com/office/drawing/2014/main" id="{E93B388E-18BB-46BE-983E-0B510F2EA4CC}"/>
              </a:ext>
            </a:extLst>
          </p:cNvPr>
          <p:cNvSpPr txBox="1">
            <a:spLocks noChangeArrowheads="1"/>
          </p:cNvSpPr>
          <p:nvPr/>
        </p:nvSpPr>
        <p:spPr bwMode="auto">
          <a:xfrm>
            <a:off x="2057400" y="195264"/>
            <a:ext cx="8229600" cy="496887"/>
          </a:xfrm>
          <a:prstGeom prst="rect">
            <a:avLst/>
          </a:prstGeom>
          <a:solidFill>
            <a:schemeClr val="accent2"/>
          </a:solidFill>
          <a:ln w="57150" cmpd="thinThick">
            <a:solidFill>
              <a:schemeClr val="tx1"/>
            </a:solidFill>
            <a:miter lim="800000"/>
            <a:headEnd/>
            <a:tailEnd/>
          </a:ln>
        </p:spPr>
        <p:txBody>
          <a:bodyPr wrap="none"/>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CA" altLang="da-DK" sz="2400" b="1">
                <a:solidFill>
                  <a:schemeClr val="bg1"/>
                </a:solidFill>
                <a:latin typeface="Arial" panose="020B0604020202020204" pitchFamily="34" charset="0"/>
                <a:cs typeface="Arial" panose="020B0604020202020204" pitchFamily="34" charset="0"/>
              </a:rPr>
              <a:t>Competence Framework</a:t>
            </a:r>
          </a:p>
        </p:txBody>
      </p:sp>
      <p:sp>
        <p:nvSpPr>
          <p:cNvPr id="3" name="Rektangel 2">
            <a:extLst>
              <a:ext uri="{FF2B5EF4-FFF2-40B4-BE49-F238E27FC236}">
                <a16:creationId xmlns:a16="http://schemas.microsoft.com/office/drawing/2014/main" id="{E1AA6082-1CE8-4499-8A7E-BF4499A10EFA}"/>
              </a:ext>
            </a:extLst>
          </p:cNvPr>
          <p:cNvSpPr/>
          <p:nvPr/>
        </p:nvSpPr>
        <p:spPr>
          <a:xfrm>
            <a:off x="2057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4" name="Rektangel 3">
            <a:extLst>
              <a:ext uri="{FF2B5EF4-FFF2-40B4-BE49-F238E27FC236}">
                <a16:creationId xmlns:a16="http://schemas.microsoft.com/office/drawing/2014/main" id="{267A2F0A-EDB4-4660-8AE8-5FC7C0D08882}"/>
              </a:ext>
            </a:extLst>
          </p:cNvPr>
          <p:cNvSpPr/>
          <p:nvPr/>
        </p:nvSpPr>
        <p:spPr>
          <a:xfrm>
            <a:off x="2057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5" name="Rektangel 4">
            <a:extLst>
              <a:ext uri="{FF2B5EF4-FFF2-40B4-BE49-F238E27FC236}">
                <a16:creationId xmlns:a16="http://schemas.microsoft.com/office/drawing/2014/main" id="{F356B063-EDB9-4742-A7ED-53F32C4F0226}"/>
              </a:ext>
            </a:extLst>
          </p:cNvPr>
          <p:cNvSpPr/>
          <p:nvPr/>
        </p:nvSpPr>
        <p:spPr>
          <a:xfrm>
            <a:off x="6248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6" name="Rektangel 5">
            <a:extLst>
              <a:ext uri="{FF2B5EF4-FFF2-40B4-BE49-F238E27FC236}">
                <a16:creationId xmlns:a16="http://schemas.microsoft.com/office/drawing/2014/main" id="{97FCE692-91E1-41EF-B88E-82F3E6AE3F9E}"/>
              </a:ext>
            </a:extLst>
          </p:cNvPr>
          <p:cNvSpPr/>
          <p:nvPr/>
        </p:nvSpPr>
        <p:spPr>
          <a:xfrm>
            <a:off x="6248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9223" name="Tekstfelt 6">
            <a:extLst>
              <a:ext uri="{FF2B5EF4-FFF2-40B4-BE49-F238E27FC236}">
                <a16:creationId xmlns:a16="http://schemas.microsoft.com/office/drawing/2014/main" id="{A9AE5FF6-0F4C-4ADE-93D6-74A1BA0F9953}"/>
              </a:ext>
            </a:extLst>
          </p:cNvPr>
          <p:cNvSpPr txBox="1">
            <a:spLocks noChangeArrowheads="1"/>
          </p:cNvSpPr>
          <p:nvPr/>
        </p:nvSpPr>
        <p:spPr bwMode="auto">
          <a:xfrm>
            <a:off x="2057400" y="1000126"/>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What</a:t>
            </a:r>
          </a:p>
        </p:txBody>
      </p:sp>
      <p:sp>
        <p:nvSpPr>
          <p:cNvPr id="9224" name="Tekstfelt 7">
            <a:extLst>
              <a:ext uri="{FF2B5EF4-FFF2-40B4-BE49-F238E27FC236}">
                <a16:creationId xmlns:a16="http://schemas.microsoft.com/office/drawing/2014/main" id="{C1748CD0-9C69-43D4-B946-63D4F06A6150}"/>
              </a:ext>
            </a:extLst>
          </p:cNvPr>
          <p:cNvSpPr txBox="1">
            <a:spLocks noChangeArrowheads="1"/>
          </p:cNvSpPr>
          <p:nvPr/>
        </p:nvSpPr>
        <p:spPr bwMode="auto">
          <a:xfrm>
            <a:off x="6210301" y="3744914"/>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Content</a:t>
            </a:r>
          </a:p>
        </p:txBody>
      </p:sp>
      <p:sp>
        <p:nvSpPr>
          <p:cNvPr id="9225" name="Tekstfelt 8">
            <a:extLst>
              <a:ext uri="{FF2B5EF4-FFF2-40B4-BE49-F238E27FC236}">
                <a16:creationId xmlns:a16="http://schemas.microsoft.com/office/drawing/2014/main" id="{736405AA-6125-4381-87B3-6BC0DADD683F}"/>
              </a:ext>
            </a:extLst>
          </p:cNvPr>
          <p:cNvSpPr txBox="1">
            <a:spLocks noChangeArrowheads="1"/>
          </p:cNvSpPr>
          <p:nvPr/>
        </p:nvSpPr>
        <p:spPr bwMode="auto">
          <a:xfrm>
            <a:off x="2057401" y="3744914"/>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Content</a:t>
            </a:r>
          </a:p>
        </p:txBody>
      </p:sp>
      <p:sp>
        <p:nvSpPr>
          <p:cNvPr id="9226" name="Tekstfelt 9">
            <a:extLst>
              <a:ext uri="{FF2B5EF4-FFF2-40B4-BE49-F238E27FC236}">
                <a16:creationId xmlns:a16="http://schemas.microsoft.com/office/drawing/2014/main" id="{B7868083-5044-4D28-9905-FC35B5FF594C}"/>
              </a:ext>
            </a:extLst>
          </p:cNvPr>
          <p:cNvSpPr txBox="1">
            <a:spLocks noChangeArrowheads="1"/>
          </p:cNvSpPr>
          <p:nvPr/>
        </p:nvSpPr>
        <p:spPr bwMode="auto">
          <a:xfrm>
            <a:off x="6248400" y="1004889"/>
            <a:ext cx="712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Where</a:t>
            </a:r>
          </a:p>
        </p:txBody>
      </p:sp>
      <p:pic>
        <p:nvPicPr>
          <p:cNvPr id="9227" name="Billede 16">
            <a:extLst>
              <a:ext uri="{FF2B5EF4-FFF2-40B4-BE49-F238E27FC236}">
                <a16:creationId xmlns:a16="http://schemas.microsoft.com/office/drawing/2014/main" id="{C6EAA35C-C614-4F7A-BF04-CB491DB48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1379539"/>
            <a:ext cx="18542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kstfelt 11">
            <a:extLst>
              <a:ext uri="{FF2B5EF4-FFF2-40B4-BE49-F238E27FC236}">
                <a16:creationId xmlns:a16="http://schemas.microsoft.com/office/drawing/2014/main" id="{B98D6C32-51B7-4AB6-BFCB-926E8FE1808D}"/>
              </a:ext>
            </a:extLst>
          </p:cNvPr>
          <p:cNvSpPr txBox="1">
            <a:spLocks noChangeArrowheads="1"/>
          </p:cNvSpPr>
          <p:nvPr/>
        </p:nvSpPr>
        <p:spPr bwMode="auto">
          <a:xfrm>
            <a:off x="7412039" y="1062038"/>
            <a:ext cx="2587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CA" altLang="da-DK" sz="1000">
                <a:latin typeface="Arial" panose="020B0604020202020204" pitchFamily="34" charset="0"/>
                <a:cs typeface="Arial" panose="020B0604020202020204" pitchFamily="34" charset="0"/>
              </a:rPr>
              <a:t>Consultancy &amp; Consulting business insight</a:t>
            </a:r>
            <a:endParaRPr lang="da-DK" altLang="da-DK" sz="1000">
              <a:latin typeface="Arial" panose="020B0604020202020204" pitchFamily="34" charset="0"/>
              <a:cs typeface="Arial" panose="020B0604020202020204" pitchFamily="34" charset="0"/>
            </a:endParaRPr>
          </a:p>
        </p:txBody>
      </p:sp>
      <p:pic>
        <p:nvPicPr>
          <p:cNvPr id="9229" name="Billede 11">
            <a:extLst>
              <a:ext uri="{FF2B5EF4-FFF2-40B4-BE49-F238E27FC236}">
                <a16:creationId xmlns:a16="http://schemas.microsoft.com/office/drawing/2014/main" id="{88F8D0BE-9E84-48D9-AC8D-AE285989E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1308101"/>
            <a:ext cx="337185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l: nedad 13">
            <a:extLst>
              <a:ext uri="{FF2B5EF4-FFF2-40B4-BE49-F238E27FC236}">
                <a16:creationId xmlns:a16="http://schemas.microsoft.com/office/drawing/2014/main" id="{210D9877-9D20-40E7-96DA-80F93281AF9B}"/>
              </a:ext>
            </a:extLst>
          </p:cNvPr>
          <p:cNvSpPr/>
          <p:nvPr/>
        </p:nvSpPr>
        <p:spPr>
          <a:xfrm rot="16200000">
            <a:off x="2340770" y="1710532"/>
            <a:ext cx="45561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9231" name="Tekstfelt 14">
            <a:extLst>
              <a:ext uri="{FF2B5EF4-FFF2-40B4-BE49-F238E27FC236}">
                <a16:creationId xmlns:a16="http://schemas.microsoft.com/office/drawing/2014/main" id="{ECB8AAE9-B968-4E57-A193-3F2789ED1BB9}"/>
              </a:ext>
            </a:extLst>
          </p:cNvPr>
          <p:cNvSpPr txBox="1">
            <a:spLocks noChangeArrowheads="1"/>
          </p:cNvSpPr>
          <p:nvPr/>
        </p:nvSpPr>
        <p:spPr bwMode="auto">
          <a:xfrm>
            <a:off x="7269163" y="1525588"/>
            <a:ext cx="360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da-DK" altLang="da-DK" sz="1000">
                <a:latin typeface="Arial" panose="020B0604020202020204" pitchFamily="34" charset="0"/>
                <a:cs typeface="Arial" panose="020B0604020202020204" pitchFamily="34" charset="0"/>
              </a:rPr>
              <a:t>B1</a:t>
            </a:r>
          </a:p>
        </p:txBody>
      </p:sp>
      <p:pic>
        <p:nvPicPr>
          <p:cNvPr id="9232" name="Billede 11">
            <a:extLst>
              <a:ext uri="{FF2B5EF4-FFF2-40B4-BE49-F238E27FC236}">
                <a16:creationId xmlns:a16="http://schemas.microsoft.com/office/drawing/2014/main" id="{0815DE36-0A12-4552-8222-3F2FEBD6E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913" r="25328"/>
          <a:stretch>
            <a:fillRect/>
          </a:stretch>
        </p:blipFill>
        <p:spPr bwMode="auto">
          <a:xfrm>
            <a:off x="6492875" y="2452688"/>
            <a:ext cx="304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Lige pilforbindelse 16">
            <a:extLst>
              <a:ext uri="{FF2B5EF4-FFF2-40B4-BE49-F238E27FC236}">
                <a16:creationId xmlns:a16="http://schemas.microsoft.com/office/drawing/2014/main" id="{4B34FF16-1F96-4CC3-A82F-3CC56236B262}"/>
              </a:ext>
            </a:extLst>
          </p:cNvPr>
          <p:cNvCxnSpPr>
            <a:cxnSpLocks/>
          </p:cNvCxnSpPr>
          <p:nvPr/>
        </p:nvCxnSpPr>
        <p:spPr>
          <a:xfrm flipV="1">
            <a:off x="7605714" y="1616076"/>
            <a:ext cx="661987" cy="42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34" name="Tekstfelt 28">
            <a:extLst>
              <a:ext uri="{FF2B5EF4-FFF2-40B4-BE49-F238E27FC236}">
                <a16:creationId xmlns:a16="http://schemas.microsoft.com/office/drawing/2014/main" id="{F5D25AE1-F219-4359-94D7-69A139E7E9B0}"/>
              </a:ext>
            </a:extLst>
          </p:cNvPr>
          <p:cNvSpPr txBox="1">
            <a:spLocks noChangeArrowheads="1"/>
          </p:cNvSpPr>
          <p:nvPr/>
        </p:nvSpPr>
        <p:spPr bwMode="auto">
          <a:xfrm>
            <a:off x="7412039" y="2890838"/>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da-DK" altLang="da-DK" sz="1000">
                <a:latin typeface="Arial" panose="020B0604020202020204" pitchFamily="34" charset="0"/>
                <a:cs typeface="Arial" panose="020B0604020202020204" pitchFamily="34" charset="0"/>
              </a:rPr>
              <a:t>B2B3</a:t>
            </a:r>
          </a:p>
        </p:txBody>
      </p:sp>
      <p:cxnSp>
        <p:nvCxnSpPr>
          <p:cNvPr id="30" name="Lige pilforbindelse 29">
            <a:extLst>
              <a:ext uri="{FF2B5EF4-FFF2-40B4-BE49-F238E27FC236}">
                <a16:creationId xmlns:a16="http://schemas.microsoft.com/office/drawing/2014/main" id="{CF0E091D-56B6-4A3E-934B-D34439593956}"/>
              </a:ext>
            </a:extLst>
          </p:cNvPr>
          <p:cNvCxnSpPr>
            <a:cxnSpLocks/>
            <a:stCxn id="9234" idx="1"/>
            <a:endCxn id="9232" idx="3"/>
          </p:cNvCxnSpPr>
          <p:nvPr/>
        </p:nvCxnSpPr>
        <p:spPr>
          <a:xfrm flipH="1" flipV="1">
            <a:off x="6797676" y="2955925"/>
            <a:ext cx="614363" cy="134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el 7">
            <a:extLst>
              <a:ext uri="{FF2B5EF4-FFF2-40B4-BE49-F238E27FC236}">
                <a16:creationId xmlns:a16="http://schemas.microsoft.com/office/drawing/2014/main" id="{06D47AF7-42F0-4A03-86CD-67AE488F06C9}"/>
              </a:ext>
            </a:extLst>
          </p:cNvPr>
          <p:cNvGraphicFramePr>
            <a:graphicFrameLocks noGrp="1"/>
          </p:cNvGraphicFramePr>
          <p:nvPr/>
        </p:nvGraphicFramePr>
        <p:xfrm>
          <a:off x="2151064" y="4295775"/>
          <a:ext cx="3851275" cy="2013014"/>
        </p:xfrm>
        <a:graphic>
          <a:graphicData uri="http://schemas.openxmlformats.org/drawingml/2006/table">
            <a:tbl>
              <a:tblPr firstRow="1" bandRow="1">
                <a:tableStyleId>{5C22544A-7EE6-4342-B048-85BDC9FD1C3A}</a:tableStyleId>
              </a:tblPr>
              <a:tblGrid>
                <a:gridCol w="416944">
                  <a:extLst>
                    <a:ext uri="{9D8B030D-6E8A-4147-A177-3AD203B41FA5}">
                      <a16:colId xmlns:a16="http://schemas.microsoft.com/office/drawing/2014/main" val="20000"/>
                    </a:ext>
                  </a:extLst>
                </a:gridCol>
                <a:gridCol w="1007846">
                  <a:extLst>
                    <a:ext uri="{9D8B030D-6E8A-4147-A177-3AD203B41FA5}">
                      <a16:colId xmlns:a16="http://schemas.microsoft.com/office/drawing/2014/main" val="20001"/>
                    </a:ext>
                  </a:extLst>
                </a:gridCol>
                <a:gridCol w="431934">
                  <a:extLst>
                    <a:ext uri="{9D8B030D-6E8A-4147-A177-3AD203B41FA5}">
                      <a16:colId xmlns:a16="http://schemas.microsoft.com/office/drawing/2014/main" val="20002"/>
                    </a:ext>
                  </a:extLst>
                </a:gridCol>
                <a:gridCol w="1994551">
                  <a:extLst>
                    <a:ext uri="{9D8B030D-6E8A-4147-A177-3AD203B41FA5}">
                      <a16:colId xmlns:a16="http://schemas.microsoft.com/office/drawing/2014/main" val="20003"/>
                    </a:ext>
                  </a:extLst>
                </a:gridCol>
              </a:tblGrid>
              <a:tr h="686096">
                <a:tc>
                  <a:txBody>
                    <a:bodyPr/>
                    <a:lstStyle/>
                    <a:p>
                      <a:r>
                        <a:rPr lang="da-DK" sz="1000" b="0" dirty="0">
                          <a:solidFill>
                            <a:schemeClr val="tx1"/>
                          </a:solidFill>
                          <a:latin typeface="Arial" panose="020B0604020202020204" pitchFamily="34" charset="0"/>
                          <a:cs typeface="Arial" panose="020B0604020202020204" pitchFamily="34" charset="0"/>
                        </a:rPr>
                        <a:t>B.1 </a:t>
                      </a:r>
                    </a:p>
                  </a:txBody>
                  <a:tcPr marL="91416" marR="91416" marT="45717" marB="45717"/>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Consultancy &amp; Consulting Business Insight</a:t>
                      </a:r>
                      <a:r>
                        <a:rPr lang="en-GB"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B1.1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Consultancy business knowledge</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0"/>
                  </a:ext>
                </a:extLst>
              </a:tr>
              <a:tr h="567037">
                <a:tc>
                  <a:txBody>
                    <a:bodyPr/>
                    <a:lstStyle/>
                    <a:p>
                      <a:r>
                        <a:rPr lang="da-DK" sz="1000" b="0" dirty="0">
                          <a:solidFill>
                            <a:schemeClr val="tx1"/>
                          </a:solidFill>
                          <a:latin typeface="Arial" panose="020B0604020202020204" pitchFamily="34" charset="0"/>
                          <a:cs typeface="Arial" panose="020B0604020202020204" pitchFamily="34" charset="0"/>
                        </a:rPr>
                        <a:t>B.2</a:t>
                      </a:r>
                    </a:p>
                  </a:txBody>
                  <a:tcPr marL="91416" marR="91416" marT="45717" marB="45717"/>
                </a:tc>
                <a:tc>
                  <a:txBody>
                    <a:bodyPr/>
                    <a:lstStyle/>
                    <a:p>
                      <a:pPr algn="just">
                        <a:lnSpc>
                          <a:spcPct val="115000"/>
                        </a:lnSpc>
                        <a:spcAft>
                          <a:spcPts val="1000"/>
                        </a:spcAft>
                      </a:pPr>
                      <a:r>
                        <a:rPr lang="en-GB" sz="1100" b="0" dirty="0">
                          <a:effectLst/>
                          <a:latin typeface="Calibri" panose="020F0502020204030204" pitchFamily="34" charset="0"/>
                          <a:ea typeface="Calibri" panose="020F0502020204030204" pitchFamily="34" charset="0"/>
                          <a:cs typeface="Times New Roman" panose="02020603050405020304" pitchFamily="18" charset="0"/>
                        </a:rPr>
                        <a:t>Professional Business Competence</a:t>
                      </a:r>
                      <a:endParaRPr lang="da-DK"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B2.1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marL="0" algn="l" defTabSz="914400" rtl="0" eaLnBrk="1" latinLnBrk="0" hangingPunct="1">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Professional attitude and behaviour as consultant</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1"/>
                  </a:ext>
                </a:extLst>
              </a:tr>
              <a:tr h="759817">
                <a:tc>
                  <a:txBody>
                    <a:bodyPr/>
                    <a:lstStyle/>
                    <a:p>
                      <a:r>
                        <a:rPr lang="da-DK" sz="1000" b="0" dirty="0">
                          <a:solidFill>
                            <a:schemeClr val="tx1"/>
                          </a:solidFill>
                          <a:latin typeface="Arial" panose="020B0604020202020204" pitchFamily="34" charset="0"/>
                          <a:cs typeface="Arial" panose="020B0604020202020204" pitchFamily="34" charset="0"/>
                        </a:rPr>
                        <a:t>B.3</a:t>
                      </a:r>
                    </a:p>
                  </a:txBody>
                  <a:tcPr marL="91416" marR="91416" marT="45717" marB="45717"/>
                </a:tc>
                <a:tc>
                  <a:txBody>
                    <a:bodyPr/>
                    <a:lstStyle/>
                    <a:p>
                      <a:pPr algn="l">
                        <a:lnSpc>
                          <a:spcPct val="115000"/>
                        </a:lnSpc>
                        <a:spcAft>
                          <a:spcPts val="1000"/>
                        </a:spcAft>
                      </a:pPr>
                      <a:r>
                        <a:rPr lang="en-GB" sz="1100" b="0" dirty="0">
                          <a:effectLst/>
                          <a:latin typeface="Calibri" panose="020F0502020204030204" pitchFamily="34" charset="0"/>
                          <a:ea typeface="Calibri" panose="020F0502020204030204" pitchFamily="34" charset="0"/>
                          <a:cs typeface="Times New Roman" panose="02020603050405020304" pitchFamily="18" charset="0"/>
                        </a:rPr>
                        <a:t>Consultancy &amp; Consulting Competence Development</a:t>
                      </a:r>
                      <a:endParaRPr lang="da-DK"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B3.1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Continuing development of consulting and consultancy</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1449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2">
            <a:extLst>
              <a:ext uri="{FF2B5EF4-FFF2-40B4-BE49-F238E27FC236}">
                <a16:creationId xmlns:a16="http://schemas.microsoft.com/office/drawing/2014/main" id="{89583961-76AA-4BA2-BA35-15D67B1D3F4A}"/>
              </a:ext>
            </a:extLst>
          </p:cNvPr>
          <p:cNvSpPr txBox="1">
            <a:spLocks noChangeArrowheads="1"/>
          </p:cNvSpPr>
          <p:nvPr/>
        </p:nvSpPr>
        <p:spPr bwMode="auto">
          <a:xfrm>
            <a:off x="2057400" y="195264"/>
            <a:ext cx="8229600" cy="496887"/>
          </a:xfrm>
          <a:prstGeom prst="rect">
            <a:avLst/>
          </a:prstGeom>
          <a:solidFill>
            <a:schemeClr val="accent2"/>
          </a:solidFill>
          <a:ln w="57150" cmpd="thinThick">
            <a:solidFill>
              <a:schemeClr val="tx1"/>
            </a:solidFill>
            <a:miter lim="800000"/>
            <a:headEnd/>
            <a:tailEnd/>
          </a:ln>
        </p:spPr>
        <p:txBody>
          <a:bodyPr wrap="none"/>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CA" altLang="da-DK" sz="2400" b="1">
                <a:solidFill>
                  <a:schemeClr val="bg1"/>
                </a:solidFill>
                <a:latin typeface="Arial" panose="020B0604020202020204" pitchFamily="34" charset="0"/>
                <a:cs typeface="Arial" panose="020B0604020202020204" pitchFamily="34" charset="0"/>
              </a:rPr>
              <a:t>Competence Framework</a:t>
            </a:r>
          </a:p>
        </p:txBody>
      </p:sp>
      <p:sp>
        <p:nvSpPr>
          <p:cNvPr id="3" name="Rektangel 2">
            <a:extLst>
              <a:ext uri="{FF2B5EF4-FFF2-40B4-BE49-F238E27FC236}">
                <a16:creationId xmlns:a16="http://schemas.microsoft.com/office/drawing/2014/main" id="{FF25AD68-08D3-4BDA-B889-F25D1CCBDB1E}"/>
              </a:ext>
            </a:extLst>
          </p:cNvPr>
          <p:cNvSpPr/>
          <p:nvPr/>
        </p:nvSpPr>
        <p:spPr>
          <a:xfrm>
            <a:off x="2057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4" name="Rektangel 3">
            <a:extLst>
              <a:ext uri="{FF2B5EF4-FFF2-40B4-BE49-F238E27FC236}">
                <a16:creationId xmlns:a16="http://schemas.microsoft.com/office/drawing/2014/main" id="{3834241D-40DE-477E-B9B3-AB0844032404}"/>
              </a:ext>
            </a:extLst>
          </p:cNvPr>
          <p:cNvSpPr/>
          <p:nvPr/>
        </p:nvSpPr>
        <p:spPr>
          <a:xfrm>
            <a:off x="2057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5" name="Rektangel 4">
            <a:extLst>
              <a:ext uri="{FF2B5EF4-FFF2-40B4-BE49-F238E27FC236}">
                <a16:creationId xmlns:a16="http://schemas.microsoft.com/office/drawing/2014/main" id="{595DF216-EAEA-4FBE-8EBA-2AACACD898CD}"/>
              </a:ext>
            </a:extLst>
          </p:cNvPr>
          <p:cNvSpPr/>
          <p:nvPr/>
        </p:nvSpPr>
        <p:spPr>
          <a:xfrm>
            <a:off x="6248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6" name="Rektangel 5">
            <a:extLst>
              <a:ext uri="{FF2B5EF4-FFF2-40B4-BE49-F238E27FC236}">
                <a16:creationId xmlns:a16="http://schemas.microsoft.com/office/drawing/2014/main" id="{E7374A4D-98FD-4FCF-81D0-C2475F7668C8}"/>
              </a:ext>
            </a:extLst>
          </p:cNvPr>
          <p:cNvSpPr/>
          <p:nvPr/>
        </p:nvSpPr>
        <p:spPr>
          <a:xfrm>
            <a:off x="6248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10247" name="Tekstfelt 6">
            <a:extLst>
              <a:ext uri="{FF2B5EF4-FFF2-40B4-BE49-F238E27FC236}">
                <a16:creationId xmlns:a16="http://schemas.microsoft.com/office/drawing/2014/main" id="{2DAF63D0-CB6F-49CB-98D6-F5A2EC5BD100}"/>
              </a:ext>
            </a:extLst>
          </p:cNvPr>
          <p:cNvSpPr txBox="1">
            <a:spLocks noChangeArrowheads="1"/>
          </p:cNvSpPr>
          <p:nvPr/>
        </p:nvSpPr>
        <p:spPr bwMode="auto">
          <a:xfrm>
            <a:off x="2057400" y="1000126"/>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What</a:t>
            </a:r>
          </a:p>
        </p:txBody>
      </p:sp>
      <p:sp>
        <p:nvSpPr>
          <p:cNvPr id="10248" name="Tekstfelt 7">
            <a:extLst>
              <a:ext uri="{FF2B5EF4-FFF2-40B4-BE49-F238E27FC236}">
                <a16:creationId xmlns:a16="http://schemas.microsoft.com/office/drawing/2014/main" id="{E90C420A-4596-4B44-9DC6-78777269B81D}"/>
              </a:ext>
            </a:extLst>
          </p:cNvPr>
          <p:cNvSpPr txBox="1">
            <a:spLocks noChangeArrowheads="1"/>
          </p:cNvSpPr>
          <p:nvPr/>
        </p:nvSpPr>
        <p:spPr bwMode="auto">
          <a:xfrm>
            <a:off x="6210301" y="3744914"/>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Content</a:t>
            </a:r>
          </a:p>
        </p:txBody>
      </p:sp>
      <p:sp>
        <p:nvSpPr>
          <p:cNvPr id="10249" name="Tekstfelt 8">
            <a:extLst>
              <a:ext uri="{FF2B5EF4-FFF2-40B4-BE49-F238E27FC236}">
                <a16:creationId xmlns:a16="http://schemas.microsoft.com/office/drawing/2014/main" id="{A423B996-DB9A-4E7C-9403-0D2EEEB68E7E}"/>
              </a:ext>
            </a:extLst>
          </p:cNvPr>
          <p:cNvSpPr txBox="1">
            <a:spLocks noChangeArrowheads="1"/>
          </p:cNvSpPr>
          <p:nvPr/>
        </p:nvSpPr>
        <p:spPr bwMode="auto">
          <a:xfrm>
            <a:off x="2057401" y="3744914"/>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Content</a:t>
            </a:r>
          </a:p>
        </p:txBody>
      </p:sp>
      <p:sp>
        <p:nvSpPr>
          <p:cNvPr id="10250" name="Tekstfelt 9">
            <a:extLst>
              <a:ext uri="{FF2B5EF4-FFF2-40B4-BE49-F238E27FC236}">
                <a16:creationId xmlns:a16="http://schemas.microsoft.com/office/drawing/2014/main" id="{DB98CE9D-7CCA-4464-9656-4BA5F8F349CE}"/>
              </a:ext>
            </a:extLst>
          </p:cNvPr>
          <p:cNvSpPr txBox="1">
            <a:spLocks noChangeArrowheads="1"/>
          </p:cNvSpPr>
          <p:nvPr/>
        </p:nvSpPr>
        <p:spPr bwMode="auto">
          <a:xfrm>
            <a:off x="6248400" y="1004889"/>
            <a:ext cx="712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Where</a:t>
            </a:r>
          </a:p>
        </p:txBody>
      </p:sp>
      <p:pic>
        <p:nvPicPr>
          <p:cNvPr id="10251" name="Billede 16">
            <a:extLst>
              <a:ext uri="{FF2B5EF4-FFF2-40B4-BE49-F238E27FC236}">
                <a16:creationId xmlns:a16="http://schemas.microsoft.com/office/drawing/2014/main" id="{7C042F4C-20B6-447E-B760-2E2BBB97A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1379539"/>
            <a:ext cx="18542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kstfelt 11">
            <a:extLst>
              <a:ext uri="{FF2B5EF4-FFF2-40B4-BE49-F238E27FC236}">
                <a16:creationId xmlns:a16="http://schemas.microsoft.com/office/drawing/2014/main" id="{A9850073-118F-4753-864D-F3D055E871CD}"/>
              </a:ext>
            </a:extLst>
          </p:cNvPr>
          <p:cNvSpPr txBox="1">
            <a:spLocks noChangeArrowheads="1"/>
          </p:cNvSpPr>
          <p:nvPr/>
        </p:nvSpPr>
        <p:spPr bwMode="auto">
          <a:xfrm>
            <a:off x="7032625" y="1062038"/>
            <a:ext cx="3130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da-DK" sz="1000">
                <a:latin typeface="Arial" panose="020B0604020202020204" pitchFamily="34" charset="0"/>
                <a:cs typeface="Arial" panose="020B0604020202020204" pitchFamily="34" charset="0"/>
              </a:rPr>
              <a:t>Assign- &amp; Engagement Management methodologies</a:t>
            </a:r>
            <a:endParaRPr lang="da-DK" altLang="da-DK" sz="1000">
              <a:latin typeface="Arial" panose="020B0604020202020204" pitchFamily="34" charset="0"/>
              <a:cs typeface="Arial" panose="020B0604020202020204" pitchFamily="34" charset="0"/>
            </a:endParaRPr>
          </a:p>
        </p:txBody>
      </p:sp>
      <p:pic>
        <p:nvPicPr>
          <p:cNvPr id="10253" name="Billede 11">
            <a:extLst>
              <a:ext uri="{FF2B5EF4-FFF2-40B4-BE49-F238E27FC236}">
                <a16:creationId xmlns:a16="http://schemas.microsoft.com/office/drawing/2014/main" id="{6538582D-B4DF-4E26-84E4-795C21AB4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1308101"/>
            <a:ext cx="337185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l: nedad 13">
            <a:extLst>
              <a:ext uri="{FF2B5EF4-FFF2-40B4-BE49-F238E27FC236}">
                <a16:creationId xmlns:a16="http://schemas.microsoft.com/office/drawing/2014/main" id="{F930B85F-D871-41FC-91FA-A44A78275926}"/>
              </a:ext>
            </a:extLst>
          </p:cNvPr>
          <p:cNvSpPr/>
          <p:nvPr/>
        </p:nvSpPr>
        <p:spPr>
          <a:xfrm rot="16200000">
            <a:off x="2209007" y="2180432"/>
            <a:ext cx="45561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10255" name="Tekstfelt 14">
            <a:extLst>
              <a:ext uri="{FF2B5EF4-FFF2-40B4-BE49-F238E27FC236}">
                <a16:creationId xmlns:a16="http://schemas.microsoft.com/office/drawing/2014/main" id="{5B7FA2C0-AE61-475B-8D31-70B645E77583}"/>
              </a:ext>
            </a:extLst>
          </p:cNvPr>
          <p:cNvSpPr txBox="1">
            <a:spLocks noChangeArrowheads="1"/>
          </p:cNvSpPr>
          <p:nvPr/>
        </p:nvSpPr>
        <p:spPr bwMode="auto">
          <a:xfrm>
            <a:off x="7269163" y="1525588"/>
            <a:ext cx="360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da-DK" altLang="da-DK" sz="1000">
                <a:latin typeface="Arial" panose="020B0604020202020204" pitchFamily="34" charset="0"/>
                <a:cs typeface="Arial" panose="020B0604020202020204" pitchFamily="34" charset="0"/>
              </a:rPr>
              <a:t>C1</a:t>
            </a:r>
          </a:p>
          <a:p>
            <a:pPr>
              <a:spcBef>
                <a:spcPct val="0"/>
              </a:spcBef>
              <a:buFontTx/>
              <a:buNone/>
            </a:pPr>
            <a:r>
              <a:rPr lang="da-DK" altLang="da-DK" sz="1000">
                <a:latin typeface="Arial" panose="020B0604020202020204" pitchFamily="34" charset="0"/>
                <a:cs typeface="Arial" panose="020B0604020202020204" pitchFamily="34" charset="0"/>
              </a:rPr>
              <a:t>C2</a:t>
            </a:r>
          </a:p>
        </p:txBody>
      </p:sp>
      <p:pic>
        <p:nvPicPr>
          <p:cNvPr id="10256" name="Billede 11">
            <a:extLst>
              <a:ext uri="{FF2B5EF4-FFF2-40B4-BE49-F238E27FC236}">
                <a16:creationId xmlns:a16="http://schemas.microsoft.com/office/drawing/2014/main" id="{20464DAD-46A1-4CD8-9F74-FF2B37D3BC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913" r="25328"/>
          <a:stretch>
            <a:fillRect/>
          </a:stretch>
        </p:blipFill>
        <p:spPr bwMode="auto">
          <a:xfrm>
            <a:off x="6492875" y="2452688"/>
            <a:ext cx="304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Lige pilforbindelse 16">
            <a:extLst>
              <a:ext uri="{FF2B5EF4-FFF2-40B4-BE49-F238E27FC236}">
                <a16:creationId xmlns:a16="http://schemas.microsoft.com/office/drawing/2014/main" id="{6F73261E-1F78-4DF5-B867-B6BC80BCE32B}"/>
              </a:ext>
            </a:extLst>
          </p:cNvPr>
          <p:cNvCxnSpPr>
            <a:cxnSpLocks/>
            <a:stCxn id="10255" idx="3"/>
          </p:cNvCxnSpPr>
          <p:nvPr/>
        </p:nvCxnSpPr>
        <p:spPr>
          <a:xfrm>
            <a:off x="7629525" y="1725613"/>
            <a:ext cx="554038" cy="334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58" name="Tekstfelt 28">
            <a:extLst>
              <a:ext uri="{FF2B5EF4-FFF2-40B4-BE49-F238E27FC236}">
                <a16:creationId xmlns:a16="http://schemas.microsoft.com/office/drawing/2014/main" id="{473050A6-4EDC-4E3D-B26F-D7BED1B3D45F}"/>
              </a:ext>
            </a:extLst>
          </p:cNvPr>
          <p:cNvSpPr txBox="1">
            <a:spLocks noChangeArrowheads="1"/>
          </p:cNvSpPr>
          <p:nvPr/>
        </p:nvSpPr>
        <p:spPr bwMode="auto">
          <a:xfrm>
            <a:off x="7412039" y="2890838"/>
            <a:ext cx="358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da-DK" altLang="da-DK" sz="1000">
                <a:latin typeface="Arial" panose="020B0604020202020204" pitchFamily="34" charset="0"/>
                <a:cs typeface="Arial" panose="020B0604020202020204" pitchFamily="34" charset="0"/>
              </a:rPr>
              <a:t>C3</a:t>
            </a:r>
          </a:p>
        </p:txBody>
      </p:sp>
      <p:cxnSp>
        <p:nvCxnSpPr>
          <p:cNvPr id="30" name="Lige pilforbindelse 29">
            <a:extLst>
              <a:ext uri="{FF2B5EF4-FFF2-40B4-BE49-F238E27FC236}">
                <a16:creationId xmlns:a16="http://schemas.microsoft.com/office/drawing/2014/main" id="{2EAD3F07-CB11-47B2-BA2A-AA735EBBBB49}"/>
              </a:ext>
            </a:extLst>
          </p:cNvPr>
          <p:cNvCxnSpPr>
            <a:cxnSpLocks/>
            <a:stCxn id="10258" idx="1"/>
            <a:endCxn id="10256" idx="3"/>
          </p:cNvCxnSpPr>
          <p:nvPr/>
        </p:nvCxnSpPr>
        <p:spPr>
          <a:xfrm flipH="1" flipV="1">
            <a:off x="6797676" y="2955925"/>
            <a:ext cx="614363" cy="58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el 7">
            <a:extLst>
              <a:ext uri="{FF2B5EF4-FFF2-40B4-BE49-F238E27FC236}">
                <a16:creationId xmlns:a16="http://schemas.microsoft.com/office/drawing/2014/main" id="{8EE79EF5-A245-40BF-AF0B-B834344C11FA}"/>
              </a:ext>
            </a:extLst>
          </p:cNvPr>
          <p:cNvGraphicFramePr>
            <a:graphicFrameLocks noGrp="1"/>
          </p:cNvGraphicFramePr>
          <p:nvPr/>
        </p:nvGraphicFramePr>
        <p:xfrm>
          <a:off x="2151064" y="4005264"/>
          <a:ext cx="3851275" cy="2224087"/>
        </p:xfrm>
        <a:graphic>
          <a:graphicData uri="http://schemas.openxmlformats.org/drawingml/2006/table">
            <a:tbl>
              <a:tblPr firstRow="1" bandRow="1">
                <a:tableStyleId>{5C22544A-7EE6-4342-B048-85BDC9FD1C3A}</a:tableStyleId>
              </a:tblPr>
              <a:tblGrid>
                <a:gridCol w="416944">
                  <a:extLst>
                    <a:ext uri="{9D8B030D-6E8A-4147-A177-3AD203B41FA5}">
                      <a16:colId xmlns:a16="http://schemas.microsoft.com/office/drawing/2014/main" val="20000"/>
                    </a:ext>
                  </a:extLst>
                </a:gridCol>
                <a:gridCol w="1007846">
                  <a:extLst>
                    <a:ext uri="{9D8B030D-6E8A-4147-A177-3AD203B41FA5}">
                      <a16:colId xmlns:a16="http://schemas.microsoft.com/office/drawing/2014/main" val="20001"/>
                    </a:ext>
                  </a:extLst>
                </a:gridCol>
                <a:gridCol w="431934">
                  <a:extLst>
                    <a:ext uri="{9D8B030D-6E8A-4147-A177-3AD203B41FA5}">
                      <a16:colId xmlns:a16="http://schemas.microsoft.com/office/drawing/2014/main" val="20002"/>
                    </a:ext>
                  </a:extLst>
                </a:gridCol>
                <a:gridCol w="1994551">
                  <a:extLst>
                    <a:ext uri="{9D8B030D-6E8A-4147-A177-3AD203B41FA5}">
                      <a16:colId xmlns:a16="http://schemas.microsoft.com/office/drawing/2014/main" val="20003"/>
                    </a:ext>
                  </a:extLst>
                </a:gridCol>
              </a:tblGrid>
              <a:tr h="760101">
                <a:tc>
                  <a:txBody>
                    <a:bodyPr/>
                    <a:lstStyle/>
                    <a:p>
                      <a:r>
                        <a:rPr lang="da-DK" sz="1000" b="0" dirty="0">
                          <a:solidFill>
                            <a:schemeClr val="tx1"/>
                          </a:solidFill>
                          <a:latin typeface="Arial" panose="020B0604020202020204" pitchFamily="34" charset="0"/>
                          <a:cs typeface="Arial" panose="020B0604020202020204" pitchFamily="34" charset="0"/>
                        </a:rPr>
                        <a:t>C.1 </a:t>
                      </a:r>
                    </a:p>
                  </a:txBody>
                  <a:tcPr marL="91416" marR="91416" marT="45710" marB="45710"/>
                </a:tc>
                <a:tc>
                  <a:txBody>
                    <a:bodyPr/>
                    <a:lstStyle/>
                    <a:p>
                      <a:pPr algn="l">
                        <a:lnSpc>
                          <a:spcPct val="115000"/>
                        </a:lnSpc>
                        <a:spcAft>
                          <a:spcPts val="100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Assignment Management (Consulting Process)</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C1.1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Assignment Management processes</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0"/>
                  </a:ext>
                </a:extLst>
              </a:tr>
              <a:tr h="511033">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marT="45710" marB="45710"/>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C1.2</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Focus on the content of the Assignment Management processes</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extLst>
                  <a:ext uri="{0D108BD9-81ED-4DB2-BD59-A6C34878D82A}">
                    <a16:rowId xmlns:a16="http://schemas.microsoft.com/office/drawing/2014/main" val="10001"/>
                  </a:ext>
                </a:extLst>
              </a:tr>
              <a:tr h="952953">
                <a:tc>
                  <a:txBody>
                    <a:bodyPr/>
                    <a:lstStyle/>
                    <a:p>
                      <a:r>
                        <a:rPr lang="da-DK" sz="1000" b="0" dirty="0">
                          <a:solidFill>
                            <a:schemeClr val="tx1"/>
                          </a:solidFill>
                          <a:latin typeface="Arial" panose="020B0604020202020204" pitchFamily="34" charset="0"/>
                          <a:cs typeface="Arial" panose="020B0604020202020204" pitchFamily="34" charset="0"/>
                        </a:rPr>
                        <a:t>C.2</a:t>
                      </a:r>
                    </a:p>
                  </a:txBody>
                  <a:tcPr marL="91416" marR="91416" marT="45710" marB="45710"/>
                </a:tc>
                <a:tc>
                  <a:txBody>
                    <a:bodyPr/>
                    <a:lstStyle/>
                    <a:p>
                      <a:pPr algn="l">
                        <a:lnSpc>
                          <a:spcPct val="115000"/>
                        </a:lnSpc>
                        <a:spcAft>
                          <a:spcPts val="1000"/>
                        </a:spcAft>
                      </a:pPr>
                      <a:r>
                        <a:rPr lang="en-GB" sz="1100" b="0" dirty="0">
                          <a:effectLst/>
                          <a:latin typeface="Calibri" panose="020F0502020204030204" pitchFamily="34" charset="0"/>
                          <a:ea typeface="Calibri" panose="020F0502020204030204" pitchFamily="34" charset="0"/>
                          <a:cs typeface="Times New Roman" panose="02020603050405020304" pitchFamily="18" charset="0"/>
                        </a:rPr>
                        <a:t>Building and Sustaining Relationship (Engagement Management)</a:t>
                      </a:r>
                      <a:endParaRPr lang="da-DK"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C2.1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Focus on relationship and engagement</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extLst>
                  <a:ext uri="{0D108BD9-81ED-4DB2-BD59-A6C34878D82A}">
                    <a16:rowId xmlns:a16="http://schemas.microsoft.com/office/drawing/2014/main" val="10002"/>
                  </a:ext>
                </a:extLst>
              </a:tr>
            </a:tbl>
          </a:graphicData>
        </a:graphic>
      </p:graphicFrame>
      <p:graphicFrame>
        <p:nvGraphicFramePr>
          <p:cNvPr id="7" name="Tabel 6">
            <a:extLst>
              <a:ext uri="{FF2B5EF4-FFF2-40B4-BE49-F238E27FC236}">
                <a16:creationId xmlns:a16="http://schemas.microsoft.com/office/drawing/2014/main" id="{F4819522-1E98-4488-A3DE-ED040D454C96}"/>
              </a:ext>
            </a:extLst>
          </p:cNvPr>
          <p:cNvGraphicFramePr>
            <a:graphicFrameLocks noGrp="1"/>
          </p:cNvGraphicFramePr>
          <p:nvPr/>
        </p:nvGraphicFramePr>
        <p:xfrm>
          <a:off x="6342064" y="4005263"/>
          <a:ext cx="3851275" cy="1276350"/>
        </p:xfrm>
        <a:graphic>
          <a:graphicData uri="http://schemas.openxmlformats.org/drawingml/2006/table">
            <a:tbl>
              <a:tblPr firstRow="1" bandRow="1">
                <a:tableStyleId>{5C22544A-7EE6-4342-B048-85BDC9FD1C3A}</a:tableStyleId>
              </a:tblPr>
              <a:tblGrid>
                <a:gridCol w="416944">
                  <a:extLst>
                    <a:ext uri="{9D8B030D-6E8A-4147-A177-3AD203B41FA5}">
                      <a16:colId xmlns:a16="http://schemas.microsoft.com/office/drawing/2014/main" val="20000"/>
                    </a:ext>
                  </a:extLst>
                </a:gridCol>
                <a:gridCol w="993314">
                  <a:extLst>
                    <a:ext uri="{9D8B030D-6E8A-4147-A177-3AD203B41FA5}">
                      <a16:colId xmlns:a16="http://schemas.microsoft.com/office/drawing/2014/main" val="20001"/>
                    </a:ext>
                  </a:extLst>
                </a:gridCol>
                <a:gridCol w="431934">
                  <a:extLst>
                    <a:ext uri="{9D8B030D-6E8A-4147-A177-3AD203B41FA5}">
                      <a16:colId xmlns:a16="http://schemas.microsoft.com/office/drawing/2014/main" val="20002"/>
                    </a:ext>
                  </a:extLst>
                </a:gridCol>
                <a:gridCol w="2009083">
                  <a:extLst>
                    <a:ext uri="{9D8B030D-6E8A-4147-A177-3AD203B41FA5}">
                      <a16:colId xmlns:a16="http://schemas.microsoft.com/office/drawing/2014/main" val="20003"/>
                    </a:ext>
                  </a:extLst>
                </a:gridCol>
              </a:tblGrid>
              <a:tr h="638175">
                <a:tc>
                  <a:txBody>
                    <a:bodyPr/>
                    <a:lstStyle/>
                    <a:p>
                      <a:r>
                        <a:rPr lang="da-DK" sz="1000" b="0" dirty="0">
                          <a:solidFill>
                            <a:schemeClr val="tx1"/>
                          </a:solidFill>
                          <a:latin typeface="Arial" panose="020B0604020202020204" pitchFamily="34" charset="0"/>
                          <a:cs typeface="Arial" panose="020B0604020202020204" pitchFamily="34" charset="0"/>
                        </a:rPr>
                        <a:t>C.2</a:t>
                      </a:r>
                    </a:p>
                  </a:txBody>
                  <a:tcPr marL="91416" marR="91416" marT="45743" marB="45743"/>
                </a:tc>
                <a:tc>
                  <a:txBody>
                    <a:bodyPr/>
                    <a:lstStyle/>
                    <a:p>
                      <a:pPr algn="ctr">
                        <a:lnSpc>
                          <a:spcPct val="115000"/>
                        </a:lnSpc>
                        <a:spcAft>
                          <a:spcPts val="1000"/>
                        </a:spcAft>
                      </a:pP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C2.2</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Building an approach and working culture (Process &amp; Integration Management)</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89511" marR="89511" marT="0" marB="0"/>
                </a:tc>
                <a:extLst>
                  <a:ext uri="{0D108BD9-81ED-4DB2-BD59-A6C34878D82A}">
                    <a16:rowId xmlns:a16="http://schemas.microsoft.com/office/drawing/2014/main" val="10000"/>
                  </a:ext>
                </a:extLst>
              </a:tr>
              <a:tr h="638175">
                <a:tc>
                  <a:txBody>
                    <a:bodyPr/>
                    <a:lstStyle/>
                    <a:p>
                      <a:r>
                        <a:rPr lang="da-DK" sz="1000" b="0" dirty="0">
                          <a:solidFill>
                            <a:schemeClr val="tx1"/>
                          </a:solidFill>
                          <a:latin typeface="Arial" panose="020B0604020202020204" pitchFamily="34" charset="0"/>
                          <a:cs typeface="Arial" panose="020B0604020202020204" pitchFamily="34" charset="0"/>
                        </a:rPr>
                        <a:t>C.3 </a:t>
                      </a:r>
                    </a:p>
                  </a:txBody>
                  <a:tcPr marL="91416" marR="91416" marT="45743" marB="45743"/>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Personal Engagement</a:t>
                      </a:r>
                      <a:endParaRPr lang="da-DK" sz="1000" b="0" kern="1200" dirty="0">
                        <a:solidFill>
                          <a:schemeClr val="tx1"/>
                        </a:solidFill>
                        <a:effectLst/>
                        <a:latin typeface="Arial" panose="020B0604020202020204" pitchFamily="34" charset="0"/>
                        <a:ea typeface="+mn-ea"/>
                        <a:cs typeface="Arial" panose="020B0604020202020204" pitchFamily="34" charset="0"/>
                      </a:endParaRPr>
                    </a:p>
                    <a:p>
                      <a:pPr algn="ctr">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 </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C3.1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marL="0" algn="l" defTabSz="914400" rtl="0" eaLnBrk="1" latinLnBrk="0" hangingPunct="1">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Takes the lead in assignment and engagement</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34138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2">
            <a:extLst>
              <a:ext uri="{FF2B5EF4-FFF2-40B4-BE49-F238E27FC236}">
                <a16:creationId xmlns:a16="http://schemas.microsoft.com/office/drawing/2014/main" id="{A0741AD8-C4B2-4ED4-B873-D0FE16535EE7}"/>
              </a:ext>
            </a:extLst>
          </p:cNvPr>
          <p:cNvSpPr txBox="1">
            <a:spLocks noChangeArrowheads="1"/>
          </p:cNvSpPr>
          <p:nvPr/>
        </p:nvSpPr>
        <p:spPr bwMode="auto">
          <a:xfrm>
            <a:off x="2057400" y="195264"/>
            <a:ext cx="8229600" cy="496887"/>
          </a:xfrm>
          <a:prstGeom prst="rect">
            <a:avLst/>
          </a:prstGeom>
          <a:solidFill>
            <a:schemeClr val="accent2"/>
          </a:solidFill>
          <a:ln w="57150" cmpd="thinThick">
            <a:solidFill>
              <a:schemeClr val="tx1"/>
            </a:solidFill>
            <a:miter lim="800000"/>
            <a:headEnd/>
            <a:tailEnd/>
          </a:ln>
        </p:spPr>
        <p:txBody>
          <a:bodyPr wrap="none"/>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CA" altLang="da-DK" sz="2400" b="1">
                <a:solidFill>
                  <a:schemeClr val="bg1"/>
                </a:solidFill>
                <a:latin typeface="Arial" panose="020B0604020202020204" pitchFamily="34" charset="0"/>
                <a:cs typeface="Arial" panose="020B0604020202020204" pitchFamily="34" charset="0"/>
              </a:rPr>
              <a:t>Competence Framework</a:t>
            </a:r>
          </a:p>
        </p:txBody>
      </p:sp>
      <p:sp>
        <p:nvSpPr>
          <p:cNvPr id="3" name="Rektangel 2">
            <a:extLst>
              <a:ext uri="{FF2B5EF4-FFF2-40B4-BE49-F238E27FC236}">
                <a16:creationId xmlns:a16="http://schemas.microsoft.com/office/drawing/2014/main" id="{33B39846-2194-412E-8ADF-4C7DA07B9D37}"/>
              </a:ext>
            </a:extLst>
          </p:cNvPr>
          <p:cNvSpPr/>
          <p:nvPr/>
        </p:nvSpPr>
        <p:spPr>
          <a:xfrm>
            <a:off x="2057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4" name="Rektangel 3">
            <a:extLst>
              <a:ext uri="{FF2B5EF4-FFF2-40B4-BE49-F238E27FC236}">
                <a16:creationId xmlns:a16="http://schemas.microsoft.com/office/drawing/2014/main" id="{47420E6E-55DA-4871-8B66-9CB1D1180DE8}"/>
              </a:ext>
            </a:extLst>
          </p:cNvPr>
          <p:cNvSpPr/>
          <p:nvPr/>
        </p:nvSpPr>
        <p:spPr>
          <a:xfrm>
            <a:off x="2057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5" name="Rektangel 4">
            <a:extLst>
              <a:ext uri="{FF2B5EF4-FFF2-40B4-BE49-F238E27FC236}">
                <a16:creationId xmlns:a16="http://schemas.microsoft.com/office/drawing/2014/main" id="{871EB40E-DDDA-476A-A49D-5E2560C87F7B}"/>
              </a:ext>
            </a:extLst>
          </p:cNvPr>
          <p:cNvSpPr/>
          <p:nvPr/>
        </p:nvSpPr>
        <p:spPr>
          <a:xfrm>
            <a:off x="6248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6" name="Rektangel 5">
            <a:extLst>
              <a:ext uri="{FF2B5EF4-FFF2-40B4-BE49-F238E27FC236}">
                <a16:creationId xmlns:a16="http://schemas.microsoft.com/office/drawing/2014/main" id="{14996C03-9143-4BC6-9757-EDBAD9BA573F}"/>
              </a:ext>
            </a:extLst>
          </p:cNvPr>
          <p:cNvSpPr/>
          <p:nvPr/>
        </p:nvSpPr>
        <p:spPr>
          <a:xfrm>
            <a:off x="6248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11271" name="Tekstfelt 6">
            <a:extLst>
              <a:ext uri="{FF2B5EF4-FFF2-40B4-BE49-F238E27FC236}">
                <a16:creationId xmlns:a16="http://schemas.microsoft.com/office/drawing/2014/main" id="{D44880E8-84B4-445C-B2F3-F78A17C3C747}"/>
              </a:ext>
            </a:extLst>
          </p:cNvPr>
          <p:cNvSpPr txBox="1">
            <a:spLocks noChangeArrowheads="1"/>
          </p:cNvSpPr>
          <p:nvPr/>
        </p:nvSpPr>
        <p:spPr bwMode="auto">
          <a:xfrm>
            <a:off x="2057400" y="1000126"/>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What</a:t>
            </a:r>
          </a:p>
        </p:txBody>
      </p:sp>
      <p:sp>
        <p:nvSpPr>
          <p:cNvPr id="11272" name="Tekstfelt 7">
            <a:extLst>
              <a:ext uri="{FF2B5EF4-FFF2-40B4-BE49-F238E27FC236}">
                <a16:creationId xmlns:a16="http://schemas.microsoft.com/office/drawing/2014/main" id="{9ED9C697-9B37-4B2C-9DD0-98EDB606283D}"/>
              </a:ext>
            </a:extLst>
          </p:cNvPr>
          <p:cNvSpPr txBox="1">
            <a:spLocks noChangeArrowheads="1"/>
          </p:cNvSpPr>
          <p:nvPr/>
        </p:nvSpPr>
        <p:spPr bwMode="auto">
          <a:xfrm>
            <a:off x="6210301" y="3744914"/>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Content</a:t>
            </a:r>
          </a:p>
        </p:txBody>
      </p:sp>
      <p:sp>
        <p:nvSpPr>
          <p:cNvPr id="11273" name="Tekstfelt 8">
            <a:extLst>
              <a:ext uri="{FF2B5EF4-FFF2-40B4-BE49-F238E27FC236}">
                <a16:creationId xmlns:a16="http://schemas.microsoft.com/office/drawing/2014/main" id="{BBE3248D-26A7-44AC-B1F4-4D1EE55A7583}"/>
              </a:ext>
            </a:extLst>
          </p:cNvPr>
          <p:cNvSpPr txBox="1">
            <a:spLocks noChangeArrowheads="1"/>
          </p:cNvSpPr>
          <p:nvPr/>
        </p:nvSpPr>
        <p:spPr bwMode="auto">
          <a:xfrm>
            <a:off x="2057401" y="3744914"/>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Content</a:t>
            </a:r>
          </a:p>
        </p:txBody>
      </p:sp>
      <p:sp>
        <p:nvSpPr>
          <p:cNvPr id="11274" name="Tekstfelt 9">
            <a:extLst>
              <a:ext uri="{FF2B5EF4-FFF2-40B4-BE49-F238E27FC236}">
                <a16:creationId xmlns:a16="http://schemas.microsoft.com/office/drawing/2014/main" id="{7503130F-3739-4985-A2B4-FC65E784913A}"/>
              </a:ext>
            </a:extLst>
          </p:cNvPr>
          <p:cNvSpPr txBox="1">
            <a:spLocks noChangeArrowheads="1"/>
          </p:cNvSpPr>
          <p:nvPr/>
        </p:nvSpPr>
        <p:spPr bwMode="auto">
          <a:xfrm>
            <a:off x="6248400" y="1004889"/>
            <a:ext cx="712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Where</a:t>
            </a:r>
          </a:p>
        </p:txBody>
      </p:sp>
      <p:pic>
        <p:nvPicPr>
          <p:cNvPr id="11275" name="Billede 16">
            <a:extLst>
              <a:ext uri="{FF2B5EF4-FFF2-40B4-BE49-F238E27FC236}">
                <a16:creationId xmlns:a16="http://schemas.microsoft.com/office/drawing/2014/main" id="{13D83E32-61E7-4099-82E2-6D280F54D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1379539"/>
            <a:ext cx="18542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kstfelt 11">
            <a:extLst>
              <a:ext uri="{FF2B5EF4-FFF2-40B4-BE49-F238E27FC236}">
                <a16:creationId xmlns:a16="http://schemas.microsoft.com/office/drawing/2014/main" id="{5CF4E1E6-03EC-4CD1-B654-08519046024A}"/>
              </a:ext>
            </a:extLst>
          </p:cNvPr>
          <p:cNvSpPr txBox="1">
            <a:spLocks noChangeArrowheads="1"/>
          </p:cNvSpPr>
          <p:nvPr/>
        </p:nvSpPr>
        <p:spPr bwMode="auto">
          <a:xfrm>
            <a:off x="7826375" y="1062038"/>
            <a:ext cx="1582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CA" altLang="da-DK" sz="1000">
                <a:latin typeface="Arial" panose="020B0604020202020204" pitchFamily="34" charset="0"/>
                <a:cs typeface="Arial" panose="020B0604020202020204" pitchFamily="34" charset="0"/>
              </a:rPr>
              <a:t>Consultative Capabilities</a:t>
            </a:r>
            <a:endParaRPr lang="da-DK" altLang="da-DK" sz="1000">
              <a:latin typeface="Arial" panose="020B0604020202020204" pitchFamily="34" charset="0"/>
              <a:cs typeface="Arial" panose="020B0604020202020204" pitchFamily="34" charset="0"/>
            </a:endParaRPr>
          </a:p>
        </p:txBody>
      </p:sp>
      <p:pic>
        <p:nvPicPr>
          <p:cNvPr id="11277" name="Billede 11">
            <a:extLst>
              <a:ext uri="{FF2B5EF4-FFF2-40B4-BE49-F238E27FC236}">
                <a16:creationId xmlns:a16="http://schemas.microsoft.com/office/drawing/2014/main" id="{78FC6B52-8EF5-4411-B82F-06A47992B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1308101"/>
            <a:ext cx="337185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l: nedad 13">
            <a:extLst>
              <a:ext uri="{FF2B5EF4-FFF2-40B4-BE49-F238E27FC236}">
                <a16:creationId xmlns:a16="http://schemas.microsoft.com/office/drawing/2014/main" id="{56D03778-C7C7-4750-9259-25F2798DB67A}"/>
              </a:ext>
            </a:extLst>
          </p:cNvPr>
          <p:cNvSpPr/>
          <p:nvPr/>
        </p:nvSpPr>
        <p:spPr>
          <a:xfrm rot="16200000">
            <a:off x="2209007" y="2180432"/>
            <a:ext cx="45561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11279" name="Tekstfelt 14">
            <a:extLst>
              <a:ext uri="{FF2B5EF4-FFF2-40B4-BE49-F238E27FC236}">
                <a16:creationId xmlns:a16="http://schemas.microsoft.com/office/drawing/2014/main" id="{2C613E0B-0368-43ED-B555-D24333A58EDD}"/>
              </a:ext>
            </a:extLst>
          </p:cNvPr>
          <p:cNvSpPr txBox="1">
            <a:spLocks noChangeArrowheads="1"/>
          </p:cNvSpPr>
          <p:nvPr/>
        </p:nvSpPr>
        <p:spPr bwMode="auto">
          <a:xfrm>
            <a:off x="7269163" y="1525588"/>
            <a:ext cx="360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da-DK" altLang="da-DK" sz="1000">
                <a:latin typeface="Arial" panose="020B0604020202020204" pitchFamily="34" charset="0"/>
                <a:cs typeface="Arial" panose="020B0604020202020204" pitchFamily="34" charset="0"/>
              </a:rPr>
              <a:t>D1</a:t>
            </a:r>
          </a:p>
        </p:txBody>
      </p:sp>
      <p:pic>
        <p:nvPicPr>
          <p:cNvPr id="11280" name="Billede 11">
            <a:extLst>
              <a:ext uri="{FF2B5EF4-FFF2-40B4-BE49-F238E27FC236}">
                <a16:creationId xmlns:a16="http://schemas.microsoft.com/office/drawing/2014/main" id="{2741E590-3177-4832-882B-1E586469C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913" r="25328"/>
          <a:stretch>
            <a:fillRect/>
          </a:stretch>
        </p:blipFill>
        <p:spPr bwMode="auto">
          <a:xfrm>
            <a:off x="6492875" y="2452688"/>
            <a:ext cx="304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Lige pilforbindelse 16">
            <a:extLst>
              <a:ext uri="{FF2B5EF4-FFF2-40B4-BE49-F238E27FC236}">
                <a16:creationId xmlns:a16="http://schemas.microsoft.com/office/drawing/2014/main" id="{6C5DBC6B-C342-473C-9ABC-38766DA63A11}"/>
              </a:ext>
            </a:extLst>
          </p:cNvPr>
          <p:cNvCxnSpPr>
            <a:cxnSpLocks/>
            <a:stCxn id="11279" idx="3"/>
          </p:cNvCxnSpPr>
          <p:nvPr/>
        </p:nvCxnSpPr>
        <p:spPr>
          <a:xfrm>
            <a:off x="7629525" y="1649413"/>
            <a:ext cx="554038" cy="411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82" name="Tekstfelt 28">
            <a:extLst>
              <a:ext uri="{FF2B5EF4-FFF2-40B4-BE49-F238E27FC236}">
                <a16:creationId xmlns:a16="http://schemas.microsoft.com/office/drawing/2014/main" id="{E50AC80E-0C15-49F0-AB40-699D451A5C3E}"/>
              </a:ext>
            </a:extLst>
          </p:cNvPr>
          <p:cNvSpPr txBox="1">
            <a:spLocks noChangeArrowheads="1"/>
          </p:cNvSpPr>
          <p:nvPr/>
        </p:nvSpPr>
        <p:spPr bwMode="auto">
          <a:xfrm>
            <a:off x="7373939" y="2878138"/>
            <a:ext cx="358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da-DK" altLang="da-DK" sz="1000">
                <a:latin typeface="Arial" panose="020B0604020202020204" pitchFamily="34" charset="0"/>
                <a:cs typeface="Arial" panose="020B0604020202020204" pitchFamily="34" charset="0"/>
              </a:rPr>
              <a:t>D2</a:t>
            </a:r>
          </a:p>
        </p:txBody>
      </p:sp>
      <p:cxnSp>
        <p:nvCxnSpPr>
          <p:cNvPr id="30" name="Lige pilforbindelse 29">
            <a:extLst>
              <a:ext uri="{FF2B5EF4-FFF2-40B4-BE49-F238E27FC236}">
                <a16:creationId xmlns:a16="http://schemas.microsoft.com/office/drawing/2014/main" id="{BD05F425-8FC5-475F-AD2E-26218B0F9E16}"/>
              </a:ext>
            </a:extLst>
          </p:cNvPr>
          <p:cNvCxnSpPr>
            <a:cxnSpLocks/>
            <a:stCxn id="11282" idx="1"/>
            <a:endCxn id="11280" idx="3"/>
          </p:cNvCxnSpPr>
          <p:nvPr/>
        </p:nvCxnSpPr>
        <p:spPr>
          <a:xfrm flipH="1" flipV="1">
            <a:off x="6797676" y="2957513"/>
            <a:ext cx="576263" cy="4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el 7">
            <a:extLst>
              <a:ext uri="{FF2B5EF4-FFF2-40B4-BE49-F238E27FC236}">
                <a16:creationId xmlns:a16="http://schemas.microsoft.com/office/drawing/2014/main" id="{418854CE-9D05-4998-9CEE-66BE8CD49336}"/>
              </a:ext>
            </a:extLst>
          </p:cNvPr>
          <p:cNvGraphicFramePr>
            <a:graphicFrameLocks noGrp="1"/>
          </p:cNvGraphicFramePr>
          <p:nvPr/>
        </p:nvGraphicFramePr>
        <p:xfrm>
          <a:off x="2151064" y="4006851"/>
          <a:ext cx="3851275" cy="2309813"/>
        </p:xfrm>
        <a:graphic>
          <a:graphicData uri="http://schemas.openxmlformats.org/drawingml/2006/table">
            <a:tbl>
              <a:tblPr firstRow="1" bandRow="1">
                <a:tableStyleId>{5C22544A-7EE6-4342-B048-85BDC9FD1C3A}</a:tableStyleId>
              </a:tblPr>
              <a:tblGrid>
                <a:gridCol w="416944">
                  <a:extLst>
                    <a:ext uri="{9D8B030D-6E8A-4147-A177-3AD203B41FA5}">
                      <a16:colId xmlns:a16="http://schemas.microsoft.com/office/drawing/2014/main" val="20000"/>
                    </a:ext>
                  </a:extLst>
                </a:gridCol>
                <a:gridCol w="935857">
                  <a:extLst>
                    <a:ext uri="{9D8B030D-6E8A-4147-A177-3AD203B41FA5}">
                      <a16:colId xmlns:a16="http://schemas.microsoft.com/office/drawing/2014/main" val="20001"/>
                    </a:ext>
                  </a:extLst>
                </a:gridCol>
                <a:gridCol w="431934">
                  <a:extLst>
                    <a:ext uri="{9D8B030D-6E8A-4147-A177-3AD203B41FA5}">
                      <a16:colId xmlns:a16="http://schemas.microsoft.com/office/drawing/2014/main" val="20002"/>
                    </a:ext>
                  </a:extLst>
                </a:gridCol>
                <a:gridCol w="2066540">
                  <a:extLst>
                    <a:ext uri="{9D8B030D-6E8A-4147-A177-3AD203B41FA5}">
                      <a16:colId xmlns:a16="http://schemas.microsoft.com/office/drawing/2014/main" val="20003"/>
                    </a:ext>
                  </a:extLst>
                </a:gridCol>
              </a:tblGrid>
              <a:tr h="510993">
                <a:tc>
                  <a:txBody>
                    <a:bodyPr/>
                    <a:lstStyle/>
                    <a:p>
                      <a:r>
                        <a:rPr lang="da-DK" sz="1000" b="0" dirty="0">
                          <a:solidFill>
                            <a:schemeClr val="tx1"/>
                          </a:solidFill>
                          <a:latin typeface="Arial" panose="020B0604020202020204" pitchFamily="34" charset="0"/>
                          <a:cs typeface="Arial" panose="020B0604020202020204" pitchFamily="34" charset="0"/>
                        </a:rPr>
                        <a:t>D.1 </a:t>
                      </a:r>
                    </a:p>
                  </a:txBody>
                  <a:tcPr marL="91416" marR="91416"/>
                </a:tc>
                <a:tc>
                  <a:txBody>
                    <a:bodyPr/>
                    <a:lstStyle/>
                    <a:p>
                      <a:pPr marL="0" algn="l" defTabSz="914400" rtl="0" eaLnBrk="1" latinLnBrk="0" hangingPunct="1">
                        <a:lnSpc>
                          <a:spcPct val="115000"/>
                        </a:lnSpc>
                        <a:spcAft>
                          <a:spcPts val="1000"/>
                        </a:spcAft>
                      </a:pPr>
                      <a:r>
                        <a:rPr lang="en-GB"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Consulting Process Techniques</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D1.1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Appropriate use of tools and methodologies</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0"/>
                  </a:ext>
                </a:extLst>
              </a:tr>
              <a:tr h="370840">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D1.2</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marL="0" algn="l" defTabSz="914400" rtl="0" eaLnBrk="1" latinLnBrk="0" hangingPunct="1">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Ability to craft a feasible and effective solution </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1"/>
                  </a:ext>
                </a:extLst>
              </a:tr>
              <a:tr h="370840">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D1.3</a:t>
                      </a:r>
                    </a:p>
                  </a:txBody>
                  <a:tcPr marL="68562" marR="68562" marT="0" marB="0"/>
                </a:tc>
                <a:tc>
                  <a:txBody>
                    <a:bodyPr/>
                    <a:lstStyle/>
                    <a:p>
                      <a:pPr marL="0" algn="l" defTabSz="914400" rtl="0" eaLnBrk="1" latinLnBrk="0" hangingPunct="1">
                        <a:lnSpc>
                          <a:spcPct val="115000"/>
                        </a:lnSpc>
                        <a:spcAft>
                          <a:spcPts val="1000"/>
                        </a:spcAft>
                      </a:pPr>
                      <a:r>
                        <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Transformation </a:t>
                      </a:r>
                      <a:r>
                        <a:rPr lang="da-DK" sz="1000" b="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Capabilities</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2"/>
                  </a:ext>
                </a:extLst>
              </a:tr>
              <a:tr h="686300">
                <a:tc>
                  <a:txBody>
                    <a:bodyPr/>
                    <a:lstStyle/>
                    <a:p>
                      <a:r>
                        <a:rPr lang="da-DK" sz="1000" b="0" dirty="0">
                          <a:solidFill>
                            <a:schemeClr val="tx1"/>
                          </a:solidFill>
                          <a:latin typeface="Arial" panose="020B0604020202020204" pitchFamily="34" charset="0"/>
                          <a:cs typeface="Arial" panose="020B0604020202020204" pitchFamily="34" charset="0"/>
                        </a:rPr>
                        <a:t>D.2</a:t>
                      </a:r>
                    </a:p>
                  </a:txBody>
                  <a:tcPr marL="91416" marR="91416"/>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000" b="0" kern="1200" dirty="0">
                          <a:solidFill>
                            <a:schemeClr val="tx1"/>
                          </a:solidFill>
                          <a:effectLst/>
                          <a:latin typeface="Arial" panose="020B0604020202020204" pitchFamily="34" charset="0"/>
                          <a:ea typeface="+mn-ea"/>
                          <a:cs typeface="Arial" panose="020B0604020202020204" pitchFamily="34" charset="0"/>
                        </a:rPr>
                        <a:t>Personal Capabilities and Relationship</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89511" marR="89511"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D2.1</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Understanding the context, process and result of consultancy tools</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extLst>
                  <a:ext uri="{0D108BD9-81ED-4DB2-BD59-A6C34878D82A}">
                    <a16:rowId xmlns:a16="http://schemas.microsoft.com/office/drawing/2014/main" val="10003"/>
                  </a:ext>
                </a:extLst>
              </a:tr>
              <a:tr h="370840">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a:tc>
                <a:tc>
                  <a:txBody>
                    <a:bodyPr/>
                    <a:lstStyle/>
                    <a:p>
                      <a:pPr indent="-28575" algn="l">
                        <a:lnSpc>
                          <a:spcPct val="115000"/>
                        </a:lnSpc>
                        <a:spcAft>
                          <a:spcPts val="1000"/>
                        </a:spcAft>
                      </a:pPr>
                      <a:endParaRPr lang="da-DK" sz="1000" b="0" dirty="0">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D2.2</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Relationship and Networking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11" marR="89511"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473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2">
            <a:extLst>
              <a:ext uri="{FF2B5EF4-FFF2-40B4-BE49-F238E27FC236}">
                <a16:creationId xmlns:a16="http://schemas.microsoft.com/office/drawing/2014/main" id="{3AE6A1CA-205F-4ECF-9EC0-183AD277C63A}"/>
              </a:ext>
            </a:extLst>
          </p:cNvPr>
          <p:cNvSpPr txBox="1">
            <a:spLocks noChangeArrowheads="1"/>
          </p:cNvSpPr>
          <p:nvPr/>
        </p:nvSpPr>
        <p:spPr bwMode="auto">
          <a:xfrm>
            <a:off x="2057400" y="195264"/>
            <a:ext cx="8229600" cy="496887"/>
          </a:xfrm>
          <a:prstGeom prst="rect">
            <a:avLst/>
          </a:prstGeom>
          <a:solidFill>
            <a:schemeClr val="accent2"/>
          </a:solidFill>
          <a:ln w="57150" cmpd="thinThick">
            <a:solidFill>
              <a:schemeClr val="tx1"/>
            </a:solidFill>
            <a:miter lim="800000"/>
            <a:headEnd/>
            <a:tailEnd/>
          </a:ln>
        </p:spPr>
        <p:txBody>
          <a:bodyPr wrap="none"/>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CA" altLang="da-DK" sz="2400" b="1">
                <a:solidFill>
                  <a:schemeClr val="bg1"/>
                </a:solidFill>
                <a:latin typeface="Arial" panose="020B0604020202020204" pitchFamily="34" charset="0"/>
                <a:cs typeface="Arial" panose="020B0604020202020204" pitchFamily="34" charset="0"/>
              </a:rPr>
              <a:t>Competence Framework</a:t>
            </a:r>
          </a:p>
        </p:txBody>
      </p:sp>
      <p:sp>
        <p:nvSpPr>
          <p:cNvPr id="3" name="Rektangel 2">
            <a:extLst>
              <a:ext uri="{FF2B5EF4-FFF2-40B4-BE49-F238E27FC236}">
                <a16:creationId xmlns:a16="http://schemas.microsoft.com/office/drawing/2014/main" id="{B5046BFD-BD14-4CE9-8931-4D7FAE40C58A}"/>
              </a:ext>
            </a:extLst>
          </p:cNvPr>
          <p:cNvSpPr/>
          <p:nvPr/>
        </p:nvSpPr>
        <p:spPr>
          <a:xfrm>
            <a:off x="2057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4" name="Rektangel 3">
            <a:extLst>
              <a:ext uri="{FF2B5EF4-FFF2-40B4-BE49-F238E27FC236}">
                <a16:creationId xmlns:a16="http://schemas.microsoft.com/office/drawing/2014/main" id="{831158ED-3D34-4284-9327-F6039FA3E9C5}"/>
              </a:ext>
            </a:extLst>
          </p:cNvPr>
          <p:cNvSpPr/>
          <p:nvPr/>
        </p:nvSpPr>
        <p:spPr>
          <a:xfrm>
            <a:off x="2057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5" name="Rektangel 4">
            <a:extLst>
              <a:ext uri="{FF2B5EF4-FFF2-40B4-BE49-F238E27FC236}">
                <a16:creationId xmlns:a16="http://schemas.microsoft.com/office/drawing/2014/main" id="{205AC177-0A62-45C4-86E5-444D93CAD3E5}"/>
              </a:ext>
            </a:extLst>
          </p:cNvPr>
          <p:cNvSpPr/>
          <p:nvPr/>
        </p:nvSpPr>
        <p:spPr>
          <a:xfrm>
            <a:off x="6248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6" name="Rektangel 5">
            <a:extLst>
              <a:ext uri="{FF2B5EF4-FFF2-40B4-BE49-F238E27FC236}">
                <a16:creationId xmlns:a16="http://schemas.microsoft.com/office/drawing/2014/main" id="{351EAE89-DB98-4E2F-AA70-8579E5103B41}"/>
              </a:ext>
            </a:extLst>
          </p:cNvPr>
          <p:cNvSpPr/>
          <p:nvPr/>
        </p:nvSpPr>
        <p:spPr>
          <a:xfrm>
            <a:off x="6248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12295" name="Tekstfelt 6">
            <a:extLst>
              <a:ext uri="{FF2B5EF4-FFF2-40B4-BE49-F238E27FC236}">
                <a16:creationId xmlns:a16="http://schemas.microsoft.com/office/drawing/2014/main" id="{9D1AD124-5A64-47FE-8B67-2A81B7401AA4}"/>
              </a:ext>
            </a:extLst>
          </p:cNvPr>
          <p:cNvSpPr txBox="1">
            <a:spLocks noChangeArrowheads="1"/>
          </p:cNvSpPr>
          <p:nvPr/>
        </p:nvSpPr>
        <p:spPr bwMode="auto">
          <a:xfrm>
            <a:off x="2057400" y="1000126"/>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What</a:t>
            </a:r>
          </a:p>
        </p:txBody>
      </p:sp>
      <p:sp>
        <p:nvSpPr>
          <p:cNvPr id="12296" name="Tekstfelt 7">
            <a:extLst>
              <a:ext uri="{FF2B5EF4-FFF2-40B4-BE49-F238E27FC236}">
                <a16:creationId xmlns:a16="http://schemas.microsoft.com/office/drawing/2014/main" id="{883FA4EA-6326-45F0-A780-19D875C3C96C}"/>
              </a:ext>
            </a:extLst>
          </p:cNvPr>
          <p:cNvSpPr txBox="1">
            <a:spLocks noChangeArrowheads="1"/>
          </p:cNvSpPr>
          <p:nvPr/>
        </p:nvSpPr>
        <p:spPr bwMode="auto">
          <a:xfrm>
            <a:off x="6210301" y="3744914"/>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Content</a:t>
            </a:r>
          </a:p>
        </p:txBody>
      </p:sp>
      <p:sp>
        <p:nvSpPr>
          <p:cNvPr id="12297" name="Tekstfelt 8">
            <a:extLst>
              <a:ext uri="{FF2B5EF4-FFF2-40B4-BE49-F238E27FC236}">
                <a16:creationId xmlns:a16="http://schemas.microsoft.com/office/drawing/2014/main" id="{A05B589B-4876-4F6D-B8A3-065019C40ED4}"/>
              </a:ext>
            </a:extLst>
          </p:cNvPr>
          <p:cNvSpPr txBox="1">
            <a:spLocks noChangeArrowheads="1"/>
          </p:cNvSpPr>
          <p:nvPr/>
        </p:nvSpPr>
        <p:spPr bwMode="auto">
          <a:xfrm>
            <a:off x="2057401" y="3744914"/>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Content</a:t>
            </a:r>
          </a:p>
        </p:txBody>
      </p:sp>
      <p:sp>
        <p:nvSpPr>
          <p:cNvPr id="12298" name="Tekstfelt 9">
            <a:extLst>
              <a:ext uri="{FF2B5EF4-FFF2-40B4-BE49-F238E27FC236}">
                <a16:creationId xmlns:a16="http://schemas.microsoft.com/office/drawing/2014/main" id="{BBECB719-8F0F-4D7F-85F3-056FAABE5A38}"/>
              </a:ext>
            </a:extLst>
          </p:cNvPr>
          <p:cNvSpPr txBox="1">
            <a:spLocks noChangeArrowheads="1"/>
          </p:cNvSpPr>
          <p:nvPr/>
        </p:nvSpPr>
        <p:spPr bwMode="auto">
          <a:xfrm>
            <a:off x="6248400" y="1004889"/>
            <a:ext cx="712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Where</a:t>
            </a:r>
          </a:p>
        </p:txBody>
      </p:sp>
      <p:pic>
        <p:nvPicPr>
          <p:cNvPr id="12299" name="Billede 16">
            <a:extLst>
              <a:ext uri="{FF2B5EF4-FFF2-40B4-BE49-F238E27FC236}">
                <a16:creationId xmlns:a16="http://schemas.microsoft.com/office/drawing/2014/main" id="{53C9879F-C21C-4310-A441-CD5EADAA2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1379539"/>
            <a:ext cx="18542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kstfelt 11">
            <a:extLst>
              <a:ext uri="{FF2B5EF4-FFF2-40B4-BE49-F238E27FC236}">
                <a16:creationId xmlns:a16="http://schemas.microsoft.com/office/drawing/2014/main" id="{006D52AB-99EF-4A78-8A63-1B57BD220F7A}"/>
              </a:ext>
            </a:extLst>
          </p:cNvPr>
          <p:cNvSpPr txBox="1">
            <a:spLocks noChangeArrowheads="1"/>
          </p:cNvSpPr>
          <p:nvPr/>
        </p:nvSpPr>
        <p:spPr bwMode="auto">
          <a:xfrm>
            <a:off x="7391401" y="1062038"/>
            <a:ext cx="2447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CA" altLang="da-DK" sz="1000">
                <a:latin typeface="Arial" panose="020B0604020202020204" pitchFamily="34" charset="0"/>
                <a:cs typeface="Arial" panose="020B0604020202020204" pitchFamily="34" charset="0"/>
              </a:rPr>
              <a:t>Personal interaction &amp; Intervention skills</a:t>
            </a:r>
            <a:endParaRPr lang="da-DK" altLang="da-DK" sz="1000">
              <a:latin typeface="Arial" panose="020B0604020202020204" pitchFamily="34" charset="0"/>
              <a:cs typeface="Arial" panose="020B0604020202020204" pitchFamily="34" charset="0"/>
            </a:endParaRPr>
          </a:p>
        </p:txBody>
      </p:sp>
      <p:pic>
        <p:nvPicPr>
          <p:cNvPr id="12301" name="Billede 11">
            <a:extLst>
              <a:ext uri="{FF2B5EF4-FFF2-40B4-BE49-F238E27FC236}">
                <a16:creationId xmlns:a16="http://schemas.microsoft.com/office/drawing/2014/main" id="{3D78A4E7-7311-477B-A861-A3FEB1095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1308101"/>
            <a:ext cx="337185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l: nedad 13">
            <a:extLst>
              <a:ext uri="{FF2B5EF4-FFF2-40B4-BE49-F238E27FC236}">
                <a16:creationId xmlns:a16="http://schemas.microsoft.com/office/drawing/2014/main" id="{26C6957B-4022-4B74-B933-967A8CF81198}"/>
              </a:ext>
            </a:extLst>
          </p:cNvPr>
          <p:cNvSpPr/>
          <p:nvPr/>
        </p:nvSpPr>
        <p:spPr>
          <a:xfrm rot="16200000">
            <a:off x="2138364" y="2684464"/>
            <a:ext cx="454025"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12303" name="Tekstfelt 14">
            <a:extLst>
              <a:ext uri="{FF2B5EF4-FFF2-40B4-BE49-F238E27FC236}">
                <a16:creationId xmlns:a16="http://schemas.microsoft.com/office/drawing/2014/main" id="{9DA20F52-DC1E-4864-9753-2F54267D98B9}"/>
              </a:ext>
            </a:extLst>
          </p:cNvPr>
          <p:cNvSpPr txBox="1">
            <a:spLocks noChangeArrowheads="1"/>
          </p:cNvSpPr>
          <p:nvPr/>
        </p:nvSpPr>
        <p:spPr bwMode="auto">
          <a:xfrm>
            <a:off x="7269163" y="1525588"/>
            <a:ext cx="360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da-DK" altLang="da-DK" sz="1000">
                <a:latin typeface="Arial" panose="020B0604020202020204" pitchFamily="34" charset="0"/>
                <a:cs typeface="Arial" panose="020B0604020202020204" pitchFamily="34" charset="0"/>
              </a:rPr>
              <a:t>E3</a:t>
            </a:r>
          </a:p>
        </p:txBody>
      </p:sp>
      <p:pic>
        <p:nvPicPr>
          <p:cNvPr id="12304" name="Billede 11">
            <a:extLst>
              <a:ext uri="{FF2B5EF4-FFF2-40B4-BE49-F238E27FC236}">
                <a16:creationId xmlns:a16="http://schemas.microsoft.com/office/drawing/2014/main" id="{FA0A8507-046F-4EE2-ADC8-74624613D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913" r="25328"/>
          <a:stretch>
            <a:fillRect/>
          </a:stretch>
        </p:blipFill>
        <p:spPr bwMode="auto">
          <a:xfrm>
            <a:off x="6492875" y="2452688"/>
            <a:ext cx="304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Lige pilforbindelse 16">
            <a:extLst>
              <a:ext uri="{FF2B5EF4-FFF2-40B4-BE49-F238E27FC236}">
                <a16:creationId xmlns:a16="http://schemas.microsoft.com/office/drawing/2014/main" id="{D9B42EB2-E5DD-46FF-B920-2F798147E44B}"/>
              </a:ext>
            </a:extLst>
          </p:cNvPr>
          <p:cNvCxnSpPr>
            <a:cxnSpLocks/>
            <a:stCxn id="12303" idx="3"/>
          </p:cNvCxnSpPr>
          <p:nvPr/>
        </p:nvCxnSpPr>
        <p:spPr>
          <a:xfrm>
            <a:off x="7629525" y="1649413"/>
            <a:ext cx="554038" cy="411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06" name="Tekstfelt 28">
            <a:extLst>
              <a:ext uri="{FF2B5EF4-FFF2-40B4-BE49-F238E27FC236}">
                <a16:creationId xmlns:a16="http://schemas.microsoft.com/office/drawing/2014/main" id="{DF62C2F1-9047-4E73-B3D2-22EC5F72A1FD}"/>
              </a:ext>
            </a:extLst>
          </p:cNvPr>
          <p:cNvSpPr txBox="1">
            <a:spLocks noChangeArrowheads="1"/>
          </p:cNvSpPr>
          <p:nvPr/>
        </p:nvSpPr>
        <p:spPr bwMode="auto">
          <a:xfrm>
            <a:off x="7412039" y="2890838"/>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da-DK" altLang="da-DK" sz="1000">
                <a:latin typeface="Arial" panose="020B0604020202020204" pitchFamily="34" charset="0"/>
                <a:cs typeface="Arial" panose="020B0604020202020204" pitchFamily="34" charset="0"/>
              </a:rPr>
              <a:t>E1</a:t>
            </a:r>
          </a:p>
          <a:p>
            <a:pPr>
              <a:spcBef>
                <a:spcPct val="0"/>
              </a:spcBef>
              <a:buFontTx/>
              <a:buNone/>
            </a:pPr>
            <a:r>
              <a:rPr lang="da-DK" altLang="da-DK" sz="1000">
                <a:latin typeface="Arial" panose="020B0604020202020204" pitchFamily="34" charset="0"/>
                <a:cs typeface="Arial" panose="020B0604020202020204" pitchFamily="34" charset="0"/>
              </a:rPr>
              <a:t>E2</a:t>
            </a:r>
          </a:p>
        </p:txBody>
      </p:sp>
      <p:cxnSp>
        <p:nvCxnSpPr>
          <p:cNvPr id="30" name="Lige pilforbindelse 29">
            <a:extLst>
              <a:ext uri="{FF2B5EF4-FFF2-40B4-BE49-F238E27FC236}">
                <a16:creationId xmlns:a16="http://schemas.microsoft.com/office/drawing/2014/main" id="{568830C2-7BE3-4CDE-BA0E-A8A50742ED9F}"/>
              </a:ext>
            </a:extLst>
          </p:cNvPr>
          <p:cNvCxnSpPr>
            <a:cxnSpLocks/>
            <a:stCxn id="12306" idx="1"/>
            <a:endCxn id="12304" idx="3"/>
          </p:cNvCxnSpPr>
          <p:nvPr/>
        </p:nvCxnSpPr>
        <p:spPr>
          <a:xfrm flipH="1" flipV="1">
            <a:off x="6797676" y="2955925"/>
            <a:ext cx="614363" cy="134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el 7">
            <a:extLst>
              <a:ext uri="{FF2B5EF4-FFF2-40B4-BE49-F238E27FC236}">
                <a16:creationId xmlns:a16="http://schemas.microsoft.com/office/drawing/2014/main" id="{A863D451-5BD4-4BA5-AE34-9680B5247F95}"/>
              </a:ext>
            </a:extLst>
          </p:cNvPr>
          <p:cNvGraphicFramePr>
            <a:graphicFrameLocks noGrp="1"/>
          </p:cNvGraphicFramePr>
          <p:nvPr/>
        </p:nvGraphicFramePr>
        <p:xfrm>
          <a:off x="2151064" y="4006851"/>
          <a:ext cx="3851275" cy="2282824"/>
        </p:xfrm>
        <a:graphic>
          <a:graphicData uri="http://schemas.openxmlformats.org/drawingml/2006/table">
            <a:tbl>
              <a:tblPr firstRow="1" bandRow="1">
                <a:tableStyleId>{5C22544A-7EE6-4342-B048-85BDC9FD1C3A}</a:tableStyleId>
              </a:tblPr>
              <a:tblGrid>
                <a:gridCol w="416944">
                  <a:extLst>
                    <a:ext uri="{9D8B030D-6E8A-4147-A177-3AD203B41FA5}">
                      <a16:colId xmlns:a16="http://schemas.microsoft.com/office/drawing/2014/main" val="20000"/>
                    </a:ext>
                  </a:extLst>
                </a:gridCol>
                <a:gridCol w="935857">
                  <a:extLst>
                    <a:ext uri="{9D8B030D-6E8A-4147-A177-3AD203B41FA5}">
                      <a16:colId xmlns:a16="http://schemas.microsoft.com/office/drawing/2014/main" val="20001"/>
                    </a:ext>
                  </a:extLst>
                </a:gridCol>
                <a:gridCol w="431934">
                  <a:extLst>
                    <a:ext uri="{9D8B030D-6E8A-4147-A177-3AD203B41FA5}">
                      <a16:colId xmlns:a16="http://schemas.microsoft.com/office/drawing/2014/main" val="20002"/>
                    </a:ext>
                  </a:extLst>
                </a:gridCol>
                <a:gridCol w="2066540">
                  <a:extLst>
                    <a:ext uri="{9D8B030D-6E8A-4147-A177-3AD203B41FA5}">
                      <a16:colId xmlns:a16="http://schemas.microsoft.com/office/drawing/2014/main" val="20003"/>
                    </a:ext>
                  </a:extLst>
                </a:gridCol>
              </a:tblGrid>
              <a:tr h="483837">
                <a:tc>
                  <a:txBody>
                    <a:bodyPr/>
                    <a:lstStyle/>
                    <a:p>
                      <a:r>
                        <a:rPr lang="da-DK" sz="1000" b="0" dirty="0">
                          <a:solidFill>
                            <a:schemeClr val="tx1"/>
                          </a:solidFill>
                          <a:latin typeface="Arial" panose="020B0604020202020204" pitchFamily="34" charset="0"/>
                          <a:cs typeface="Arial" panose="020B0604020202020204" pitchFamily="34" charset="0"/>
                        </a:rPr>
                        <a:t>E.1 </a:t>
                      </a:r>
                    </a:p>
                  </a:txBody>
                  <a:tcPr marL="91416" marR="91416" marT="45729" marB="45729"/>
                </a:tc>
                <a:tc>
                  <a:txBody>
                    <a:bodyPr/>
                    <a:lstStyle/>
                    <a:p>
                      <a:pPr algn="l">
                        <a:lnSpc>
                          <a:spcPct val="115000"/>
                        </a:lnSpc>
                        <a:spcAft>
                          <a:spcPts val="1000"/>
                        </a:spcAft>
                      </a:pPr>
                      <a:r>
                        <a:rPr lang="en-US" sz="1000" b="0" noProof="0">
                          <a:solidFill>
                            <a:schemeClr val="tx1"/>
                          </a:solidFill>
                          <a:effectLst/>
                          <a:latin typeface="Arial" panose="020B0604020202020204" pitchFamily="34" charset="0"/>
                          <a:ea typeface="Calibri" panose="020F0502020204030204" pitchFamily="34" charset="0"/>
                          <a:cs typeface="Arial" panose="020B0604020202020204" pitchFamily="34" charset="0"/>
                        </a:rPr>
                        <a:t>Leadership</a:t>
                      </a:r>
                    </a:p>
                    <a:p>
                      <a:pPr algn="ctr">
                        <a:lnSpc>
                          <a:spcPct val="115000"/>
                        </a:lnSpc>
                        <a:spcAft>
                          <a:spcPts val="1000"/>
                        </a:spcAft>
                      </a:pPr>
                      <a:r>
                        <a:rPr lang="en-US" sz="1000" b="0" noProof="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89511" marR="89511" marT="0" marB="0"/>
                </a:tc>
                <a:tc>
                  <a:txBody>
                    <a:bodyPr/>
                    <a:lstStyle/>
                    <a:p>
                      <a:pPr algn="l">
                        <a:lnSpc>
                          <a:spcPct val="115000"/>
                        </a:lnSpc>
                        <a:spcAft>
                          <a:spcPts val="1000"/>
                        </a:spcAft>
                      </a:pPr>
                      <a:r>
                        <a:rPr lang="en-US" sz="1000" b="0" noProof="0">
                          <a:solidFill>
                            <a:schemeClr val="tx1"/>
                          </a:solidFill>
                          <a:effectLst/>
                          <a:latin typeface="Arial" panose="020B0604020202020204" pitchFamily="34" charset="0"/>
                          <a:ea typeface="Calibri" panose="020F0502020204030204" pitchFamily="34" charset="0"/>
                          <a:cs typeface="Arial" panose="020B0604020202020204" pitchFamily="34" charset="0"/>
                        </a:rPr>
                        <a:t>E1.1</a:t>
                      </a:r>
                    </a:p>
                  </a:txBody>
                  <a:tcPr marL="68562" marR="68562" marT="0" marB="0"/>
                </a:tc>
                <a:tc>
                  <a:txBody>
                    <a:bodyPr/>
                    <a:lstStyle/>
                    <a:p>
                      <a:pPr algn="l">
                        <a:lnSpc>
                          <a:spcPct val="115000"/>
                        </a:lnSpc>
                        <a:spcAft>
                          <a:spcPts val="1000"/>
                        </a:spcAft>
                      </a:pPr>
                      <a:r>
                        <a:rPr lang="en-US" sz="1000" b="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Managing Yourself</a:t>
                      </a:r>
                    </a:p>
                    <a:p>
                      <a:pPr algn="l">
                        <a:lnSpc>
                          <a:spcPct val="115000"/>
                        </a:lnSpc>
                        <a:spcAft>
                          <a:spcPts val="1000"/>
                        </a:spcAft>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 </a:t>
                      </a:r>
                    </a:p>
                  </a:txBody>
                  <a:tcPr marL="89511" marR="89511" marT="0" marB="0"/>
                </a:tc>
                <a:extLst>
                  <a:ext uri="{0D108BD9-81ED-4DB2-BD59-A6C34878D82A}">
                    <a16:rowId xmlns:a16="http://schemas.microsoft.com/office/drawing/2014/main" val="10000"/>
                  </a:ext>
                </a:extLst>
              </a:tr>
              <a:tr h="370912">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marT="45729" marB="45729"/>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E1.2</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Managing others</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1"/>
                  </a:ext>
                </a:extLst>
              </a:tr>
              <a:tr h="370912">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marT="45729" marB="45729"/>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E1.3</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Managing assignment, output and outcome</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extLst>
                  <a:ext uri="{0D108BD9-81ED-4DB2-BD59-A6C34878D82A}">
                    <a16:rowId xmlns:a16="http://schemas.microsoft.com/office/drawing/2014/main" val="10002"/>
                  </a:ext>
                </a:extLst>
              </a:tr>
              <a:tr h="686251">
                <a:tc>
                  <a:txBody>
                    <a:bodyPr/>
                    <a:lstStyle/>
                    <a:p>
                      <a:r>
                        <a:rPr lang="da-DK" sz="1000" b="0" dirty="0">
                          <a:solidFill>
                            <a:schemeClr val="tx1"/>
                          </a:solidFill>
                          <a:latin typeface="Arial" panose="020B0604020202020204" pitchFamily="34" charset="0"/>
                          <a:cs typeface="Arial" panose="020B0604020202020204" pitchFamily="34" charset="0"/>
                        </a:rPr>
                        <a:t>E.2</a:t>
                      </a:r>
                    </a:p>
                  </a:txBody>
                  <a:tcPr marL="91416" marR="91416" marT="45729" marB="45729"/>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Personal behaviour and interaction</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E2.1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marL="0" algn="l" defTabSz="914400" rtl="0" eaLnBrk="1" latinLnBrk="0" hangingPunct="1">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Takes responsibility</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extLst>
                  <a:ext uri="{0D108BD9-81ED-4DB2-BD59-A6C34878D82A}">
                    <a16:rowId xmlns:a16="http://schemas.microsoft.com/office/drawing/2014/main" val="10003"/>
                  </a:ext>
                </a:extLst>
              </a:tr>
              <a:tr h="370912">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marT="45729" marB="45729"/>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A2.2</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Shows respect</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extLst>
                  <a:ext uri="{0D108BD9-81ED-4DB2-BD59-A6C34878D82A}">
                    <a16:rowId xmlns:a16="http://schemas.microsoft.com/office/drawing/2014/main" val="10004"/>
                  </a:ext>
                </a:extLst>
              </a:tr>
            </a:tbl>
          </a:graphicData>
        </a:graphic>
      </p:graphicFrame>
      <p:graphicFrame>
        <p:nvGraphicFramePr>
          <p:cNvPr id="7" name="Tabel 6">
            <a:extLst>
              <a:ext uri="{FF2B5EF4-FFF2-40B4-BE49-F238E27FC236}">
                <a16:creationId xmlns:a16="http://schemas.microsoft.com/office/drawing/2014/main" id="{2AECA653-7C7F-442B-BEB5-D50801AEA2D1}"/>
              </a:ext>
            </a:extLst>
          </p:cNvPr>
          <p:cNvGraphicFramePr>
            <a:graphicFrameLocks noGrp="1"/>
          </p:cNvGraphicFramePr>
          <p:nvPr/>
        </p:nvGraphicFramePr>
        <p:xfrm>
          <a:off x="6342064" y="4006851"/>
          <a:ext cx="3851275" cy="1624013"/>
        </p:xfrm>
        <a:graphic>
          <a:graphicData uri="http://schemas.openxmlformats.org/drawingml/2006/table">
            <a:tbl>
              <a:tblPr firstRow="1" bandRow="1">
                <a:tableStyleId>{5C22544A-7EE6-4342-B048-85BDC9FD1C3A}</a:tableStyleId>
              </a:tblPr>
              <a:tblGrid>
                <a:gridCol w="416944">
                  <a:extLst>
                    <a:ext uri="{9D8B030D-6E8A-4147-A177-3AD203B41FA5}">
                      <a16:colId xmlns:a16="http://schemas.microsoft.com/office/drawing/2014/main" val="20000"/>
                    </a:ext>
                  </a:extLst>
                </a:gridCol>
                <a:gridCol w="993314">
                  <a:extLst>
                    <a:ext uri="{9D8B030D-6E8A-4147-A177-3AD203B41FA5}">
                      <a16:colId xmlns:a16="http://schemas.microsoft.com/office/drawing/2014/main" val="20001"/>
                    </a:ext>
                  </a:extLst>
                </a:gridCol>
                <a:gridCol w="431934">
                  <a:extLst>
                    <a:ext uri="{9D8B030D-6E8A-4147-A177-3AD203B41FA5}">
                      <a16:colId xmlns:a16="http://schemas.microsoft.com/office/drawing/2014/main" val="20002"/>
                    </a:ext>
                  </a:extLst>
                </a:gridCol>
                <a:gridCol w="2009083">
                  <a:extLst>
                    <a:ext uri="{9D8B030D-6E8A-4147-A177-3AD203B41FA5}">
                      <a16:colId xmlns:a16="http://schemas.microsoft.com/office/drawing/2014/main" val="20003"/>
                    </a:ext>
                  </a:extLst>
                </a:gridCol>
              </a:tblGrid>
              <a:tr h="370985">
                <a:tc>
                  <a:txBody>
                    <a:bodyPr/>
                    <a:lstStyle/>
                    <a:p>
                      <a:r>
                        <a:rPr lang="da-DK" sz="1000" b="0" dirty="0">
                          <a:solidFill>
                            <a:schemeClr val="tx1"/>
                          </a:solidFill>
                          <a:latin typeface="Arial" panose="020B0604020202020204" pitchFamily="34" charset="0"/>
                          <a:cs typeface="Arial" panose="020B0604020202020204" pitchFamily="34" charset="0"/>
                        </a:rPr>
                        <a:t>E.2 </a:t>
                      </a:r>
                    </a:p>
                  </a:txBody>
                  <a:tcPr marL="91416" marR="91416" marT="45738" marB="45738"/>
                </a:tc>
                <a:tc>
                  <a:txBody>
                    <a:bodyPr/>
                    <a:lstStyle/>
                    <a:p>
                      <a:pPr indent="-28575" algn="l">
                        <a:lnSpc>
                          <a:spcPct val="115000"/>
                        </a:lnSpc>
                        <a:spcAft>
                          <a:spcPts val="1000"/>
                        </a:spcAft>
                      </a:pP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E2.3</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marL="0" algn="l" defTabSz="914400" rtl="0" eaLnBrk="1" latinLnBrk="0" hangingPunct="1">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Makes decisions fairly by acting impartially and objectively</a:t>
                      </a:r>
                      <a:endParaRPr lang="da-DK" sz="10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extLst>
                  <a:ext uri="{0D108BD9-81ED-4DB2-BD59-A6C34878D82A}">
                    <a16:rowId xmlns:a16="http://schemas.microsoft.com/office/drawing/2014/main" val="10000"/>
                  </a:ext>
                </a:extLst>
              </a:tr>
              <a:tr h="370985">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marT="45738" marB="45738"/>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E2.4</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Acts with honesty</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extLst>
                  <a:ext uri="{0D108BD9-81ED-4DB2-BD59-A6C34878D82A}">
                    <a16:rowId xmlns:a16="http://schemas.microsoft.com/office/drawing/2014/main" val="10001"/>
                  </a:ext>
                </a:extLst>
              </a:tr>
              <a:tr h="370985">
                <a:tc>
                  <a:txBody>
                    <a:bodyPr/>
                    <a:lstStyle/>
                    <a:p>
                      <a:endParaRPr lang="da-DK" sz="1000" b="0" dirty="0">
                        <a:solidFill>
                          <a:schemeClr val="tx1"/>
                        </a:solidFill>
                        <a:latin typeface="Arial" panose="020B0604020202020204" pitchFamily="34" charset="0"/>
                        <a:cs typeface="Arial" panose="020B0604020202020204" pitchFamily="34" charset="0"/>
                      </a:endParaRPr>
                    </a:p>
                  </a:txBody>
                  <a:tcPr marL="91416" marR="91416" marT="45738" marB="45738"/>
                </a:tc>
                <a:tc>
                  <a:txBody>
                    <a:bodyPr/>
                    <a:lstStyle/>
                    <a:p>
                      <a:pPr algn="ctr">
                        <a:lnSpc>
                          <a:spcPct val="115000"/>
                        </a:lnSpc>
                        <a:spcAft>
                          <a:spcPts val="10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11" marR="89511" marT="0" marB="0"/>
                </a:tc>
                <a:tc>
                  <a:txBody>
                    <a:bodyPr/>
                    <a:lstStyle/>
                    <a:p>
                      <a:pPr algn="l">
                        <a:lnSpc>
                          <a:spcPct val="115000"/>
                        </a:lnSpc>
                        <a:spcAft>
                          <a:spcPts val="10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E2.5</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2" marR="68562" marT="0" marB="0"/>
                </a:tc>
                <a:tc>
                  <a:txBody>
                    <a:bodyPr/>
                    <a:lstStyle/>
                    <a:p>
                      <a:pPr marL="0" algn="l" defTabSz="914400" rtl="0" eaLnBrk="1" latinLnBrk="0" hangingPunct="1">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Shows integrity</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extLst>
                  <a:ext uri="{0D108BD9-81ED-4DB2-BD59-A6C34878D82A}">
                    <a16:rowId xmlns:a16="http://schemas.microsoft.com/office/drawing/2014/main" val="10002"/>
                  </a:ext>
                </a:extLst>
              </a:tr>
              <a:tr h="511058">
                <a:tc>
                  <a:txBody>
                    <a:bodyPr/>
                    <a:lstStyle/>
                    <a:p>
                      <a:r>
                        <a:rPr lang="da-DK" sz="1000" b="0" dirty="0">
                          <a:solidFill>
                            <a:schemeClr val="tx1"/>
                          </a:solidFill>
                          <a:latin typeface="Arial" panose="020B0604020202020204" pitchFamily="34" charset="0"/>
                          <a:cs typeface="Arial" panose="020B0604020202020204" pitchFamily="34" charset="0"/>
                        </a:rPr>
                        <a:t>E.3</a:t>
                      </a:r>
                    </a:p>
                  </a:txBody>
                  <a:tcPr marL="91416" marR="91416" marT="45738" marB="45738"/>
                </a:tc>
                <a:tc>
                  <a:txBody>
                    <a:bodyPr/>
                    <a:lstStyle/>
                    <a:p>
                      <a:pPr algn="l">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Intervention capabilities</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89511" marR="89511" marT="0" marB="0"/>
                </a:tc>
                <a:tc>
                  <a:txBody>
                    <a:bodyPr/>
                    <a:lstStyle/>
                    <a:p>
                      <a:pPr algn="l">
                        <a:lnSpc>
                          <a:spcPct val="115000"/>
                        </a:lnSpc>
                        <a:spcAft>
                          <a:spcPts val="1000"/>
                        </a:spcAft>
                      </a:pPr>
                      <a:r>
                        <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E.3.1</a:t>
                      </a:r>
                    </a:p>
                  </a:txBody>
                  <a:tcPr marL="68562" marR="68562" marT="0" marB="0"/>
                </a:tc>
                <a:tc>
                  <a:txBody>
                    <a:bodyPr/>
                    <a:lstStyle/>
                    <a:p>
                      <a:pPr marL="0" algn="l" defTabSz="914400" rtl="0" eaLnBrk="1" latinLnBrk="0" hangingPunct="1">
                        <a:lnSpc>
                          <a:spcPct val="115000"/>
                        </a:lnSpc>
                        <a:spcAft>
                          <a:spcPts val="1000"/>
                        </a:spcAft>
                      </a:pPr>
                      <a:r>
                        <a:rPr lang="en-GB" sz="1000" b="0" kern="1200" dirty="0">
                          <a:solidFill>
                            <a:schemeClr val="tx1"/>
                          </a:solidFill>
                          <a:effectLst/>
                          <a:latin typeface="Arial" panose="020B0604020202020204" pitchFamily="34" charset="0"/>
                          <a:ea typeface="+mn-ea"/>
                          <a:cs typeface="Arial" panose="020B0604020202020204" pitchFamily="34" charset="0"/>
                        </a:rPr>
                        <a:t>Manages interventions to achieve successful outcomes that add value to the client</a:t>
                      </a:r>
                      <a:endParaRPr lang="da-DK" sz="1000" b="0" kern="1200" dirty="0">
                        <a:solidFill>
                          <a:schemeClr val="tx1"/>
                        </a:solidFill>
                        <a:effectLst/>
                        <a:latin typeface="Arial" panose="020B0604020202020204" pitchFamily="34" charset="0"/>
                        <a:ea typeface="+mn-ea"/>
                        <a:cs typeface="Arial" panose="020B0604020202020204" pitchFamily="34" charset="0"/>
                      </a:endParaRPr>
                    </a:p>
                  </a:txBody>
                  <a:tcPr marL="68562" marR="68562"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549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14437313-8F31-4472-877F-B16257865A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5368" y="1693195"/>
            <a:ext cx="2269326" cy="1876047"/>
          </a:xfrm>
          <a:prstGeom prst="rect">
            <a:avLst/>
          </a:prstGeom>
        </p:spPr>
      </p:pic>
      <p:pic>
        <p:nvPicPr>
          <p:cNvPr id="8" name="Picture 7" descr="Text&#10;&#10;Description automatically generated">
            <a:extLst>
              <a:ext uri="{FF2B5EF4-FFF2-40B4-BE49-F238E27FC236}">
                <a16:creationId xmlns:a16="http://schemas.microsoft.com/office/drawing/2014/main" id="{5EF09086-68D0-4BAB-857B-FACC77A4A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494" y="3286424"/>
            <a:ext cx="2376264" cy="1581296"/>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A328D906-4472-42A7-99DA-C2F1E79D3F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6280" y="4681948"/>
            <a:ext cx="1350318" cy="1285738"/>
          </a:xfrm>
          <a:prstGeom prst="rect">
            <a:avLst/>
          </a:prstGeom>
        </p:spPr>
      </p:pic>
      <p:pic>
        <p:nvPicPr>
          <p:cNvPr id="12" name="Picture 11" descr="Chart, sunburst chart&#10;&#10;Description automatically generated">
            <a:extLst>
              <a:ext uri="{FF2B5EF4-FFF2-40B4-BE49-F238E27FC236}">
                <a16:creationId xmlns:a16="http://schemas.microsoft.com/office/drawing/2014/main" id="{9B7FBB5B-A627-4CC3-BA8B-304FE66B2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2584" y="4077073"/>
            <a:ext cx="1118911" cy="1118911"/>
          </a:xfrm>
          <a:prstGeom prst="rect">
            <a:avLst/>
          </a:prstGeom>
        </p:spPr>
      </p:pic>
      <p:sp>
        <p:nvSpPr>
          <p:cNvPr id="13" name="TextBox 12">
            <a:extLst>
              <a:ext uri="{FF2B5EF4-FFF2-40B4-BE49-F238E27FC236}">
                <a16:creationId xmlns:a16="http://schemas.microsoft.com/office/drawing/2014/main" id="{DE8E6597-A6FA-4339-A229-9AE0B38AB62F}"/>
              </a:ext>
            </a:extLst>
          </p:cNvPr>
          <p:cNvSpPr txBox="1"/>
          <p:nvPr/>
        </p:nvSpPr>
        <p:spPr>
          <a:xfrm rot="20911506">
            <a:off x="5196179" y="1427424"/>
            <a:ext cx="2520280" cy="461665"/>
          </a:xfrm>
          <a:prstGeom prst="rect">
            <a:avLst/>
          </a:prstGeom>
          <a:noFill/>
        </p:spPr>
        <p:txBody>
          <a:bodyPr wrap="square" rtlCol="0">
            <a:spAutoFit/>
          </a:bodyPr>
          <a:lstStyle/>
          <a:p>
            <a:r>
              <a:rPr lang="en-GB" sz="2400" dirty="0">
                <a:solidFill>
                  <a:schemeClr val="accent1">
                    <a:lumMod val="75000"/>
                  </a:schemeClr>
                </a:solidFill>
                <a:latin typeface="Cooper Black" panose="0208090404030B020404" pitchFamily="18" charset="0"/>
              </a:rPr>
              <a:t>Competence</a:t>
            </a:r>
          </a:p>
        </p:txBody>
      </p:sp>
      <p:sp>
        <p:nvSpPr>
          <p:cNvPr id="15" name="TextBox 14">
            <a:extLst>
              <a:ext uri="{FF2B5EF4-FFF2-40B4-BE49-F238E27FC236}">
                <a16:creationId xmlns:a16="http://schemas.microsoft.com/office/drawing/2014/main" id="{43873A20-1A87-463F-B4A4-C14D801E5026}"/>
              </a:ext>
            </a:extLst>
          </p:cNvPr>
          <p:cNvSpPr txBox="1"/>
          <p:nvPr/>
        </p:nvSpPr>
        <p:spPr>
          <a:xfrm rot="20911506">
            <a:off x="7221308" y="2470395"/>
            <a:ext cx="2520280" cy="461665"/>
          </a:xfrm>
          <a:prstGeom prst="rect">
            <a:avLst/>
          </a:prstGeom>
          <a:noFill/>
        </p:spPr>
        <p:txBody>
          <a:bodyPr wrap="square" rtlCol="0">
            <a:spAutoFit/>
          </a:bodyPr>
          <a:lstStyle/>
          <a:p>
            <a:r>
              <a:rPr lang="en-GB" sz="2400" dirty="0">
                <a:solidFill>
                  <a:schemeClr val="accent1">
                    <a:lumMod val="75000"/>
                  </a:schemeClr>
                </a:solidFill>
                <a:latin typeface="Cooper Black" panose="0208090404030B020404" pitchFamily="18" charset="0"/>
              </a:rPr>
              <a:t>Behaviour</a:t>
            </a:r>
          </a:p>
        </p:txBody>
      </p:sp>
      <p:sp>
        <p:nvSpPr>
          <p:cNvPr id="16" name="TextBox 15">
            <a:extLst>
              <a:ext uri="{FF2B5EF4-FFF2-40B4-BE49-F238E27FC236}">
                <a16:creationId xmlns:a16="http://schemas.microsoft.com/office/drawing/2014/main" id="{CBE0A3D6-F016-462A-B77B-2815E37BFBB5}"/>
              </a:ext>
            </a:extLst>
          </p:cNvPr>
          <p:cNvSpPr txBox="1"/>
          <p:nvPr/>
        </p:nvSpPr>
        <p:spPr>
          <a:xfrm rot="20911506">
            <a:off x="8683810" y="3959708"/>
            <a:ext cx="1769771" cy="461665"/>
          </a:xfrm>
          <a:prstGeom prst="rect">
            <a:avLst/>
          </a:prstGeom>
          <a:noFill/>
        </p:spPr>
        <p:txBody>
          <a:bodyPr wrap="square" rtlCol="0">
            <a:spAutoFit/>
          </a:bodyPr>
          <a:lstStyle/>
          <a:p>
            <a:r>
              <a:rPr lang="en-GB" sz="2400" dirty="0">
                <a:solidFill>
                  <a:schemeClr val="accent1">
                    <a:lumMod val="75000"/>
                  </a:schemeClr>
                </a:solidFill>
                <a:latin typeface="Cooper Black" panose="0208090404030B020404" pitchFamily="18" charset="0"/>
              </a:rPr>
              <a:t>Process</a:t>
            </a:r>
          </a:p>
        </p:txBody>
      </p:sp>
      <p:sp>
        <p:nvSpPr>
          <p:cNvPr id="3" name="Title 2">
            <a:extLst>
              <a:ext uri="{FF2B5EF4-FFF2-40B4-BE49-F238E27FC236}">
                <a16:creationId xmlns:a16="http://schemas.microsoft.com/office/drawing/2014/main" id="{36CD8F7B-20FA-4E2F-8AD2-EFC5BA349A9F}"/>
              </a:ext>
            </a:extLst>
          </p:cNvPr>
          <p:cNvSpPr>
            <a:spLocks noGrp="1"/>
          </p:cNvSpPr>
          <p:nvPr>
            <p:ph type="title"/>
          </p:nvPr>
        </p:nvSpPr>
        <p:spPr>
          <a:xfrm>
            <a:off x="3215680" y="116633"/>
            <a:ext cx="8843233" cy="576063"/>
          </a:xfrm>
        </p:spPr>
        <p:txBody>
          <a:bodyPr/>
          <a:lstStyle/>
          <a:p>
            <a:pPr>
              <a:spcBef>
                <a:spcPts val="600"/>
              </a:spcBef>
            </a:pPr>
            <a:r>
              <a:rPr lang="en-US" altLang="en-US" sz="2400" b="1" dirty="0">
                <a:solidFill>
                  <a:schemeClr val="tx2"/>
                </a:solidFill>
              </a:rPr>
              <a:t>3 Components of Excellence for Management Consultants</a:t>
            </a:r>
            <a:br>
              <a:rPr lang="en-US" altLang="en-US" sz="2400" b="1" dirty="0">
                <a:solidFill>
                  <a:schemeClr val="tx2"/>
                </a:solidFill>
              </a:rPr>
            </a:br>
            <a:endParaRPr lang="en-GB" dirty="0"/>
          </a:p>
        </p:txBody>
      </p:sp>
    </p:spTree>
    <p:extLst>
      <p:ext uri="{BB962C8B-B14F-4D97-AF65-F5344CB8AC3E}">
        <p14:creationId xmlns:p14="http://schemas.microsoft.com/office/powerpoint/2010/main" val="190750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B6C2"/>
        </a:solidFill>
        <a:effectLst/>
      </p:bgPr>
    </p:bg>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338C6480-B800-B74E-A8A2-7F1421413E85}"/>
              </a:ext>
            </a:extLst>
          </p:cNvPr>
          <p:cNvSpPr>
            <a:spLocks noGrp="1"/>
          </p:cNvSpPr>
          <p:nvPr>
            <p:ph type="subTitle" idx="1"/>
          </p:nvPr>
        </p:nvSpPr>
        <p:spPr>
          <a:xfrm>
            <a:off x="0" y="1196752"/>
            <a:ext cx="12192000" cy="4824536"/>
          </a:xfrm>
        </p:spPr>
        <p:txBody>
          <a:bodyPr anchor="ctr"/>
          <a:lstStyle/>
          <a:p>
            <a:pPr marL="1795463" indent="-1168400">
              <a:buAutoNum type="arabicPeriod"/>
            </a:pPr>
            <a:r>
              <a:rPr lang="en-US" sz="4400" b="1" dirty="0">
                <a:solidFill>
                  <a:schemeClr val="bg1"/>
                </a:solidFill>
              </a:rPr>
              <a:t>A current view of our profession</a:t>
            </a:r>
          </a:p>
          <a:p>
            <a:pPr marL="1795463" indent="-1168400">
              <a:buAutoNum type="arabicPeriod"/>
            </a:pPr>
            <a:r>
              <a:rPr lang="en-US" sz="4400" b="1" dirty="0">
                <a:solidFill>
                  <a:schemeClr val="bg1"/>
                </a:solidFill>
              </a:rPr>
              <a:t>A view of the future</a:t>
            </a:r>
          </a:p>
          <a:p>
            <a:pPr marL="1795463" indent="-1168400">
              <a:buAutoNum type="arabicPeriod"/>
            </a:pPr>
            <a:r>
              <a:rPr lang="en-US" sz="4400" b="1" dirty="0">
                <a:solidFill>
                  <a:schemeClr val="bg1"/>
                </a:solidFill>
              </a:rPr>
              <a:t>PSC’s components of Excellence</a:t>
            </a:r>
          </a:p>
        </p:txBody>
      </p:sp>
    </p:spTree>
    <p:extLst>
      <p:ext uri="{BB962C8B-B14F-4D97-AF65-F5344CB8AC3E}">
        <p14:creationId xmlns:p14="http://schemas.microsoft.com/office/powerpoint/2010/main" val="408401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BB6C2"/>
        </a:solidFill>
        <a:effectLst/>
      </p:bgPr>
    </p:bg>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338C6480-B800-B74E-A8A2-7F1421413E85}"/>
              </a:ext>
            </a:extLst>
          </p:cNvPr>
          <p:cNvSpPr>
            <a:spLocks noGrp="1"/>
          </p:cNvSpPr>
          <p:nvPr>
            <p:ph type="subTitle" idx="1"/>
          </p:nvPr>
        </p:nvSpPr>
        <p:spPr>
          <a:xfrm>
            <a:off x="1524000" y="1196752"/>
            <a:ext cx="9144000" cy="4824536"/>
          </a:xfrm>
        </p:spPr>
        <p:txBody>
          <a:bodyPr anchor="ctr"/>
          <a:lstStyle/>
          <a:p>
            <a:pPr algn="ctr"/>
            <a:r>
              <a:rPr lang="en-US" sz="6600" b="1" dirty="0">
                <a:solidFill>
                  <a:schemeClr val="bg1"/>
                </a:solidFill>
              </a:rPr>
              <a:t>Thank you!</a:t>
            </a:r>
          </a:p>
          <a:p>
            <a:pPr algn="ctr"/>
            <a:r>
              <a:rPr lang="en-US" sz="3200" b="1" dirty="0">
                <a:solidFill>
                  <a:schemeClr val="bg1"/>
                </a:solidFill>
              </a:rPr>
              <a:t>Nick Warn – Chair of PSC</a:t>
            </a:r>
          </a:p>
          <a:p>
            <a:pPr algn="ctr"/>
            <a:r>
              <a:rPr lang="en-US" sz="3200" b="1" dirty="0">
                <a:solidFill>
                  <a:schemeClr val="bg1"/>
                </a:solidFill>
                <a:hlinkClick r:id="rId2"/>
              </a:rPr>
              <a:t>www.cmc-global.org</a:t>
            </a:r>
            <a:endParaRPr lang="en-US" sz="3200" b="1" dirty="0">
              <a:solidFill>
                <a:schemeClr val="bg1"/>
              </a:solidFill>
            </a:endParaRPr>
          </a:p>
        </p:txBody>
      </p:sp>
    </p:spTree>
    <p:extLst>
      <p:ext uri="{BB962C8B-B14F-4D97-AF65-F5344CB8AC3E}">
        <p14:creationId xmlns:p14="http://schemas.microsoft.com/office/powerpoint/2010/main" val="18721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サブタイトル 1">
            <a:extLst>
              <a:ext uri="{FF2B5EF4-FFF2-40B4-BE49-F238E27FC236}">
                <a16:creationId xmlns:a16="http://schemas.microsoft.com/office/drawing/2014/main" id="{C68BE352-2CC6-412F-AD33-C592E6483E64}"/>
              </a:ext>
            </a:extLst>
          </p:cNvPr>
          <p:cNvSpPr>
            <a:spLocks noGrp="1"/>
          </p:cNvSpPr>
          <p:nvPr>
            <p:ph type="subTitle" idx="1"/>
          </p:nvPr>
        </p:nvSpPr>
        <p:spPr bwMode="auto">
          <a:xfrm>
            <a:off x="0" y="1122131"/>
            <a:ext cx="12192000" cy="461373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342900" indent="-342900">
              <a:spcBef>
                <a:spcPts val="0"/>
              </a:spcBef>
              <a:spcAft>
                <a:spcPts val="1800"/>
              </a:spcAft>
              <a:buFont typeface="Arial" panose="020B0604020202020204" pitchFamily="34" charset="0"/>
              <a:buChar char="•"/>
            </a:pPr>
            <a:r>
              <a:rPr lang="en-CA" altLang="en-US" sz="2400" b="1" dirty="0">
                <a:solidFill>
                  <a:srgbClr val="1F497D"/>
                </a:solidFill>
              </a:rPr>
              <a:t>Every day thousands of management consultants provide good service to clients around the world</a:t>
            </a:r>
          </a:p>
          <a:p>
            <a:pPr marL="342900" indent="-342900">
              <a:spcBef>
                <a:spcPts val="0"/>
              </a:spcBef>
              <a:spcAft>
                <a:spcPts val="1800"/>
              </a:spcAft>
              <a:buFont typeface="Arial" panose="020B0604020202020204" pitchFamily="34" charset="0"/>
              <a:buChar char="•"/>
            </a:pPr>
            <a:r>
              <a:rPr lang="en-CA" altLang="en-US" sz="2400" b="1" dirty="0">
                <a:solidFill>
                  <a:srgbClr val="1F497D"/>
                </a:solidFill>
              </a:rPr>
              <a:t>Our profession is one of the most successful but least regulated occupations</a:t>
            </a:r>
          </a:p>
          <a:p>
            <a:pPr marL="342900" indent="-342900">
              <a:spcBef>
                <a:spcPts val="0"/>
              </a:spcBef>
              <a:spcAft>
                <a:spcPts val="1800"/>
              </a:spcAft>
              <a:buFont typeface="Arial" panose="020B0604020202020204" pitchFamily="34" charset="0"/>
              <a:buChar char="•"/>
            </a:pPr>
            <a:r>
              <a:rPr lang="en-GB" altLang="en-US" sz="2400" b="1" dirty="0">
                <a:solidFill>
                  <a:srgbClr val="1F497D"/>
                </a:solidFill>
              </a:rPr>
              <a:t>Exponential growth, elite status but … at times beset by scandal and critique</a:t>
            </a:r>
          </a:p>
          <a:p>
            <a:pPr marL="342900" indent="-342900">
              <a:spcBef>
                <a:spcPts val="0"/>
              </a:spcBef>
              <a:spcAft>
                <a:spcPts val="1800"/>
              </a:spcAft>
              <a:buFont typeface="Arial" panose="020B0604020202020204" pitchFamily="34" charset="0"/>
              <a:buChar char="•"/>
            </a:pPr>
            <a:r>
              <a:rPr lang="en-GB" altLang="en-US" sz="2400" b="1" dirty="0">
                <a:solidFill>
                  <a:srgbClr val="1F497D"/>
                </a:solidFill>
              </a:rPr>
              <a:t> Difficult for Clients to evaluate quality and assess value</a:t>
            </a:r>
          </a:p>
          <a:p>
            <a:pPr marL="342900" indent="-342900">
              <a:spcBef>
                <a:spcPts val="0"/>
              </a:spcBef>
              <a:spcAft>
                <a:spcPts val="1800"/>
              </a:spcAft>
              <a:buFont typeface="Arial" panose="020B0604020202020204" pitchFamily="34" charset="0"/>
              <a:buChar char="•"/>
            </a:pPr>
            <a:r>
              <a:rPr lang="en-GB" altLang="en-US" sz="2400" b="1" dirty="0">
                <a:solidFill>
                  <a:srgbClr val="1F497D"/>
                </a:solidFill>
              </a:rPr>
              <a:t>The consultancy process often lacks transparency</a:t>
            </a:r>
          </a:p>
          <a:p>
            <a:pPr marL="342900" indent="-342900">
              <a:spcBef>
                <a:spcPts val="0"/>
              </a:spcBef>
              <a:spcAft>
                <a:spcPts val="1800"/>
              </a:spcAft>
              <a:buFont typeface="Arial" panose="020B0604020202020204" pitchFamily="34" charset="0"/>
              <a:buChar char="•"/>
            </a:pPr>
            <a:r>
              <a:rPr lang="en-GB" altLang="en-US" sz="2400" b="1" dirty="0">
                <a:solidFill>
                  <a:srgbClr val="1F497D"/>
                </a:solidFill>
              </a:rPr>
              <a:t>The financial rewards tempt consultants to oversell</a:t>
            </a:r>
          </a:p>
          <a:p>
            <a:pPr marL="342900" indent="-342900">
              <a:spcBef>
                <a:spcPts val="0"/>
              </a:spcBef>
              <a:spcAft>
                <a:spcPts val="1800"/>
              </a:spcAft>
              <a:buFont typeface="Arial" panose="020B0604020202020204" pitchFamily="34" charset="0"/>
              <a:buChar char="•"/>
            </a:pPr>
            <a:r>
              <a:rPr lang="en-GB" altLang="en-US" sz="2400" b="1" dirty="0">
                <a:solidFill>
                  <a:srgbClr val="1F497D"/>
                </a:solidFill>
              </a:rPr>
              <a:t>Ethical Codes not universally adopted and tend to lack teeth</a:t>
            </a:r>
          </a:p>
          <a:p>
            <a:pPr>
              <a:spcBef>
                <a:spcPts val="0"/>
              </a:spcBef>
              <a:spcAft>
                <a:spcPts val="1800"/>
              </a:spcAft>
            </a:pPr>
            <a:r>
              <a:rPr lang="en-CA" altLang="en-US" sz="2400" b="1" dirty="0">
                <a:solidFill>
                  <a:srgbClr val="1F497D"/>
                </a:solidFill>
              </a:rPr>
              <a:t>* </a:t>
            </a:r>
            <a:r>
              <a:rPr lang="en-CA" altLang="en-US" sz="1700" b="1" dirty="0">
                <a:solidFill>
                  <a:srgbClr val="1F497D"/>
                </a:solidFill>
              </a:rPr>
              <a:t>Source -  University of Bristol Policy Report – Can Management Consultancy be regulated?</a:t>
            </a:r>
          </a:p>
        </p:txBody>
      </p:sp>
      <p:sp>
        <p:nvSpPr>
          <p:cNvPr id="5" name="タイトル 6">
            <a:extLst>
              <a:ext uri="{FF2B5EF4-FFF2-40B4-BE49-F238E27FC236}">
                <a16:creationId xmlns:a16="http://schemas.microsoft.com/office/drawing/2014/main" id="{7B1E3A55-B005-42CD-9CF4-6BA54A301527}"/>
              </a:ext>
            </a:extLst>
          </p:cNvPr>
          <p:cNvSpPr txBox="1">
            <a:spLocks/>
          </p:cNvSpPr>
          <p:nvPr/>
        </p:nvSpPr>
        <p:spPr>
          <a:xfrm>
            <a:off x="5615947" y="188640"/>
            <a:ext cx="6442965" cy="504056"/>
          </a:xfrm>
          <a:prstGeom prst="rect">
            <a:avLst/>
          </a:prstGeom>
        </p:spPr>
        <p:txBody>
          <a:bodyPr/>
          <a:lstStyle>
            <a:lvl1pPr algn="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a:lstStyle>
          <a:p>
            <a:r>
              <a:rPr lang="en-US" altLang="ja-JP" dirty="0"/>
              <a:t>A current view of our Profession</a:t>
            </a:r>
            <a:endParaRPr lang="en-CA" dirty="0"/>
          </a:p>
        </p:txBody>
      </p:sp>
      <p:pic>
        <p:nvPicPr>
          <p:cNvPr id="3" name="Picture 2" descr="A person holding a sign&#10;&#10;Description automatically generated with medium confidence">
            <a:extLst>
              <a:ext uri="{FF2B5EF4-FFF2-40B4-BE49-F238E27FC236}">
                <a16:creationId xmlns:a16="http://schemas.microsoft.com/office/drawing/2014/main" id="{85D3049C-37DD-47AC-AFBB-DCD9BC66C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8368" y="3356992"/>
            <a:ext cx="2128735" cy="2287532"/>
          </a:xfrm>
          <a:prstGeom prst="rect">
            <a:avLst/>
          </a:prstGeom>
        </p:spPr>
      </p:pic>
    </p:spTree>
    <p:extLst>
      <p:ext uri="{BB962C8B-B14F-4D97-AF65-F5344CB8AC3E}">
        <p14:creationId xmlns:p14="http://schemas.microsoft.com/office/powerpoint/2010/main" val="176381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サブタイトル 1">
            <a:extLst>
              <a:ext uri="{FF2B5EF4-FFF2-40B4-BE49-F238E27FC236}">
                <a16:creationId xmlns:a16="http://schemas.microsoft.com/office/drawing/2014/main" id="{C68BE352-2CC6-412F-AD33-C592E6483E64}"/>
              </a:ext>
            </a:extLst>
          </p:cNvPr>
          <p:cNvSpPr>
            <a:spLocks noGrp="1"/>
          </p:cNvSpPr>
          <p:nvPr>
            <p:ph type="subTitle" idx="1"/>
          </p:nvPr>
        </p:nvSpPr>
        <p:spPr bwMode="auto">
          <a:xfrm>
            <a:off x="0" y="1122131"/>
            <a:ext cx="12192000" cy="453911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Bef>
                <a:spcPts val="0"/>
              </a:spcBef>
              <a:spcAft>
                <a:spcPts val="1800"/>
              </a:spcAft>
            </a:pPr>
            <a:r>
              <a:rPr lang="en-GB" sz="2400" b="1" dirty="0">
                <a:solidFill>
                  <a:schemeClr val="tx2"/>
                </a:solidFill>
                <a:ea typeface="+mj-ea"/>
              </a:rPr>
              <a:t>ICMCI Vision and Mission</a:t>
            </a:r>
          </a:p>
          <a:p>
            <a:pPr marL="342900" indent="-342900">
              <a:spcBef>
                <a:spcPts val="0"/>
              </a:spcBef>
              <a:spcAft>
                <a:spcPts val="1800"/>
              </a:spcAft>
              <a:buFont typeface="Arial" panose="020B0604020202020204" pitchFamily="34" charset="0"/>
              <a:buChar char="•"/>
            </a:pPr>
            <a:r>
              <a:rPr lang="en-GB" sz="2000" b="1" dirty="0">
                <a:solidFill>
                  <a:schemeClr val="tx2"/>
                </a:solidFill>
                <a:ea typeface="+mj-ea"/>
              </a:rPr>
              <a:t>To be a leader in the development of management consulting as a global profession that drives social and economic success.</a:t>
            </a:r>
          </a:p>
          <a:p>
            <a:pPr marL="342900" indent="-342900">
              <a:spcBef>
                <a:spcPts val="0"/>
              </a:spcBef>
              <a:spcAft>
                <a:spcPts val="1800"/>
              </a:spcAft>
              <a:buFont typeface="Arial" panose="020B0604020202020204" pitchFamily="34" charset="0"/>
              <a:buChar char="•"/>
            </a:pPr>
            <a:r>
              <a:rPr lang="en-GB" sz="2000" b="1" dirty="0">
                <a:solidFill>
                  <a:schemeClr val="tx2"/>
                </a:solidFill>
                <a:ea typeface="+mj-ea"/>
              </a:rPr>
              <a:t>To build the profile, recognition and influence of the profession and its practitioners globally</a:t>
            </a:r>
            <a:endParaRPr lang="en-US" sz="2000" b="1" dirty="0">
              <a:solidFill>
                <a:schemeClr val="tx2"/>
              </a:solidFill>
              <a:ea typeface="+mj-ea"/>
            </a:endParaRPr>
          </a:p>
          <a:p>
            <a:pPr>
              <a:spcBef>
                <a:spcPts val="0"/>
              </a:spcBef>
              <a:spcAft>
                <a:spcPts val="1800"/>
              </a:spcAft>
            </a:pPr>
            <a:endParaRPr lang="en-US" sz="2400" b="1" dirty="0">
              <a:solidFill>
                <a:schemeClr val="tx2"/>
              </a:solidFill>
              <a:ea typeface="+mj-ea"/>
            </a:endParaRPr>
          </a:p>
          <a:p>
            <a:pPr>
              <a:spcBef>
                <a:spcPts val="0"/>
              </a:spcBef>
              <a:spcAft>
                <a:spcPts val="1800"/>
              </a:spcAft>
            </a:pPr>
            <a:r>
              <a:rPr lang="en-US" sz="2400" b="1" dirty="0">
                <a:solidFill>
                  <a:schemeClr val="tx2"/>
                </a:solidFill>
                <a:ea typeface="+mj-ea"/>
              </a:rPr>
              <a:t>The ICMCI Professional Standards Committee</a:t>
            </a:r>
          </a:p>
          <a:p>
            <a:pPr marL="342900" indent="-342900">
              <a:spcBef>
                <a:spcPts val="0"/>
              </a:spcBef>
              <a:spcAft>
                <a:spcPts val="1800"/>
              </a:spcAft>
              <a:buFont typeface="Arial" panose="020B0604020202020204" pitchFamily="34" charset="0"/>
              <a:buChar char="•"/>
            </a:pPr>
            <a:r>
              <a:rPr lang="en-US" sz="2000" b="1" dirty="0">
                <a:solidFill>
                  <a:schemeClr val="tx2"/>
                </a:solidFill>
                <a:ea typeface="+mj-ea"/>
              </a:rPr>
              <a:t>Development and maintenance of professional standards and guidelines that promote excellence in the consulting profession, including awards, certifications, qualifications and assessment processes. </a:t>
            </a:r>
            <a:endParaRPr lang="en-CA" altLang="en-US" sz="2000" b="1" dirty="0">
              <a:solidFill>
                <a:schemeClr val="tx2"/>
              </a:solidFill>
              <a:ea typeface="+mj-ea"/>
            </a:endParaRPr>
          </a:p>
        </p:txBody>
      </p:sp>
      <p:sp>
        <p:nvSpPr>
          <p:cNvPr id="5" name="タイトル 6">
            <a:extLst>
              <a:ext uri="{FF2B5EF4-FFF2-40B4-BE49-F238E27FC236}">
                <a16:creationId xmlns:a16="http://schemas.microsoft.com/office/drawing/2014/main" id="{7B1E3A55-B005-42CD-9CF4-6BA54A301527}"/>
              </a:ext>
            </a:extLst>
          </p:cNvPr>
          <p:cNvSpPr txBox="1">
            <a:spLocks/>
          </p:cNvSpPr>
          <p:nvPr/>
        </p:nvSpPr>
        <p:spPr>
          <a:xfrm>
            <a:off x="5615947" y="188640"/>
            <a:ext cx="6442965" cy="504056"/>
          </a:xfrm>
          <a:prstGeom prst="rect">
            <a:avLst/>
          </a:prstGeom>
        </p:spPr>
        <p:txBody>
          <a:bodyPr/>
          <a:lstStyle>
            <a:lvl1pPr algn="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a:lstStyle>
          <a:p>
            <a:r>
              <a:rPr lang="en-US" altLang="ja-JP" dirty="0"/>
              <a:t>A view of the Future</a:t>
            </a:r>
            <a:endParaRPr lang="en-CA" dirty="0"/>
          </a:p>
        </p:txBody>
      </p:sp>
    </p:spTree>
    <p:extLst>
      <p:ext uri="{BB962C8B-B14F-4D97-AF65-F5344CB8AC3E}">
        <p14:creationId xmlns:p14="http://schemas.microsoft.com/office/powerpoint/2010/main" val="478341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183B8F-0C26-4433-9AD9-0109B78549CB}"/>
              </a:ext>
            </a:extLst>
          </p:cNvPr>
          <p:cNvGrpSpPr/>
          <p:nvPr/>
        </p:nvGrpSpPr>
        <p:grpSpPr>
          <a:xfrm>
            <a:off x="3499952" y="2162910"/>
            <a:ext cx="6054500" cy="2743602"/>
            <a:chOff x="3499952" y="2162910"/>
            <a:chExt cx="6054500" cy="2743602"/>
          </a:xfrm>
        </p:grpSpPr>
        <p:grpSp>
          <p:nvGrpSpPr>
            <p:cNvPr id="2" name="Group 1">
              <a:extLst>
                <a:ext uri="{FF2B5EF4-FFF2-40B4-BE49-F238E27FC236}">
                  <a16:creationId xmlns:a16="http://schemas.microsoft.com/office/drawing/2014/main" id="{EEF2E2BE-1708-4EBE-AA27-D3DEF1275160}"/>
                </a:ext>
              </a:extLst>
            </p:cNvPr>
            <p:cNvGrpSpPr/>
            <p:nvPr/>
          </p:nvGrpSpPr>
          <p:grpSpPr>
            <a:xfrm>
              <a:off x="3499952" y="2996952"/>
              <a:ext cx="3495174" cy="1909560"/>
              <a:chOff x="4262584" y="3286424"/>
              <a:chExt cx="3495174" cy="1909560"/>
            </a:xfrm>
          </p:grpSpPr>
          <p:pic>
            <p:nvPicPr>
              <p:cNvPr id="8" name="Picture 7" descr="Text&#10;&#10;Description automatically generated">
                <a:extLst>
                  <a:ext uri="{FF2B5EF4-FFF2-40B4-BE49-F238E27FC236}">
                    <a16:creationId xmlns:a16="http://schemas.microsoft.com/office/drawing/2014/main" id="{5EF09086-68D0-4BAB-857B-FACC77A4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494" y="3286424"/>
                <a:ext cx="2376264" cy="1581296"/>
              </a:xfrm>
              <a:prstGeom prst="rect">
                <a:avLst/>
              </a:prstGeom>
            </p:spPr>
          </p:pic>
          <p:pic>
            <p:nvPicPr>
              <p:cNvPr id="12" name="Picture 11" descr="Chart, sunburst chart&#10;&#10;Description automatically generated">
                <a:extLst>
                  <a:ext uri="{FF2B5EF4-FFF2-40B4-BE49-F238E27FC236}">
                    <a16:creationId xmlns:a16="http://schemas.microsoft.com/office/drawing/2014/main" id="{9B7FBB5B-A627-4CC3-BA8B-304FE66B2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584" y="4077073"/>
                <a:ext cx="1118911" cy="1118911"/>
              </a:xfrm>
              <a:prstGeom prst="rect">
                <a:avLst/>
              </a:prstGeom>
            </p:spPr>
          </p:pic>
        </p:grpSp>
        <p:sp>
          <p:nvSpPr>
            <p:cNvPr id="15" name="TextBox 14">
              <a:extLst>
                <a:ext uri="{FF2B5EF4-FFF2-40B4-BE49-F238E27FC236}">
                  <a16:creationId xmlns:a16="http://schemas.microsoft.com/office/drawing/2014/main" id="{43873A20-1A87-463F-B4A4-C14D801E5026}"/>
                </a:ext>
              </a:extLst>
            </p:cNvPr>
            <p:cNvSpPr txBox="1"/>
            <p:nvPr/>
          </p:nvSpPr>
          <p:spPr>
            <a:xfrm rot="20911506">
              <a:off x="7034172" y="2162910"/>
              <a:ext cx="2520280" cy="461665"/>
            </a:xfrm>
            <a:prstGeom prst="rect">
              <a:avLst/>
            </a:prstGeom>
            <a:noFill/>
          </p:spPr>
          <p:txBody>
            <a:bodyPr wrap="square" rtlCol="0">
              <a:spAutoFit/>
            </a:bodyPr>
            <a:lstStyle/>
            <a:p>
              <a:r>
                <a:rPr lang="en-GB" sz="2400" dirty="0">
                  <a:solidFill>
                    <a:schemeClr val="accent1">
                      <a:lumMod val="75000"/>
                    </a:schemeClr>
                  </a:solidFill>
                  <a:latin typeface="Cooper Black" panose="0208090404030B020404" pitchFamily="18" charset="0"/>
                </a:rPr>
                <a:t>Behaviour</a:t>
              </a:r>
            </a:p>
          </p:txBody>
        </p:sp>
      </p:grpSp>
      <p:grpSp>
        <p:nvGrpSpPr>
          <p:cNvPr id="7" name="Group 6">
            <a:extLst>
              <a:ext uri="{FF2B5EF4-FFF2-40B4-BE49-F238E27FC236}">
                <a16:creationId xmlns:a16="http://schemas.microsoft.com/office/drawing/2014/main" id="{7F327FEF-778C-4DB3-BE25-374E7B408FA6}"/>
              </a:ext>
            </a:extLst>
          </p:cNvPr>
          <p:cNvGrpSpPr/>
          <p:nvPr/>
        </p:nvGrpSpPr>
        <p:grpSpPr>
          <a:xfrm>
            <a:off x="8289222" y="3890102"/>
            <a:ext cx="3421208" cy="2077584"/>
            <a:chOff x="8289222" y="3890102"/>
            <a:chExt cx="3421208" cy="2077584"/>
          </a:xfrm>
        </p:grpSpPr>
        <p:pic>
          <p:nvPicPr>
            <p:cNvPr id="10" name="Picture 9" descr="Graphical user interface&#10;&#10;Description automatically generated with medium confidence">
              <a:extLst>
                <a:ext uri="{FF2B5EF4-FFF2-40B4-BE49-F238E27FC236}">
                  <a16:creationId xmlns:a16="http://schemas.microsoft.com/office/drawing/2014/main" id="{A328D906-4472-42A7-99DA-C2F1E79D3F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9222" y="4370532"/>
              <a:ext cx="1677376" cy="1597154"/>
            </a:xfrm>
            <a:prstGeom prst="rect">
              <a:avLst/>
            </a:prstGeom>
          </p:spPr>
        </p:pic>
        <p:sp>
          <p:nvSpPr>
            <p:cNvPr id="16" name="TextBox 15">
              <a:extLst>
                <a:ext uri="{FF2B5EF4-FFF2-40B4-BE49-F238E27FC236}">
                  <a16:creationId xmlns:a16="http://schemas.microsoft.com/office/drawing/2014/main" id="{CBE0A3D6-F016-462A-B77B-2815E37BFBB5}"/>
                </a:ext>
              </a:extLst>
            </p:cNvPr>
            <p:cNvSpPr txBox="1"/>
            <p:nvPr/>
          </p:nvSpPr>
          <p:spPr>
            <a:xfrm rot="20911506">
              <a:off x="9940659" y="3890102"/>
              <a:ext cx="1769771" cy="461665"/>
            </a:xfrm>
            <a:prstGeom prst="rect">
              <a:avLst/>
            </a:prstGeom>
            <a:noFill/>
          </p:spPr>
          <p:txBody>
            <a:bodyPr wrap="square" rtlCol="0">
              <a:spAutoFit/>
            </a:bodyPr>
            <a:lstStyle/>
            <a:p>
              <a:r>
                <a:rPr lang="en-GB" sz="2400" dirty="0">
                  <a:solidFill>
                    <a:schemeClr val="accent1">
                      <a:lumMod val="75000"/>
                    </a:schemeClr>
                  </a:solidFill>
                  <a:latin typeface="Cooper Black" panose="0208090404030B020404" pitchFamily="18" charset="0"/>
                </a:rPr>
                <a:t>Process</a:t>
              </a:r>
            </a:p>
          </p:txBody>
        </p:sp>
      </p:grpSp>
      <p:sp>
        <p:nvSpPr>
          <p:cNvPr id="3" name="Title 2">
            <a:extLst>
              <a:ext uri="{FF2B5EF4-FFF2-40B4-BE49-F238E27FC236}">
                <a16:creationId xmlns:a16="http://schemas.microsoft.com/office/drawing/2014/main" id="{36CD8F7B-20FA-4E2F-8AD2-EFC5BA349A9F}"/>
              </a:ext>
            </a:extLst>
          </p:cNvPr>
          <p:cNvSpPr>
            <a:spLocks noGrp="1"/>
          </p:cNvSpPr>
          <p:nvPr>
            <p:ph type="title"/>
          </p:nvPr>
        </p:nvSpPr>
        <p:spPr>
          <a:xfrm>
            <a:off x="2495600" y="116633"/>
            <a:ext cx="9563313" cy="576063"/>
          </a:xfrm>
        </p:spPr>
        <p:txBody>
          <a:bodyPr/>
          <a:lstStyle/>
          <a:p>
            <a:pPr>
              <a:spcBef>
                <a:spcPts val="600"/>
              </a:spcBef>
            </a:pPr>
            <a:r>
              <a:rPr lang="en-US" altLang="en-US" dirty="0"/>
              <a:t>Three</a:t>
            </a:r>
            <a:r>
              <a:rPr lang="en-US" altLang="en-US" sz="2400" b="1" dirty="0">
                <a:solidFill>
                  <a:schemeClr val="tx2"/>
                </a:solidFill>
              </a:rPr>
              <a:t> Components of Excellence for Management Consultants</a:t>
            </a:r>
            <a:br>
              <a:rPr lang="en-US" altLang="en-US" sz="2400" b="1" dirty="0">
                <a:solidFill>
                  <a:schemeClr val="tx2"/>
                </a:solidFill>
              </a:rPr>
            </a:br>
            <a:endParaRPr lang="en-GB" dirty="0"/>
          </a:p>
        </p:txBody>
      </p:sp>
      <p:grpSp>
        <p:nvGrpSpPr>
          <p:cNvPr id="4" name="Group 3">
            <a:extLst>
              <a:ext uri="{FF2B5EF4-FFF2-40B4-BE49-F238E27FC236}">
                <a16:creationId xmlns:a16="http://schemas.microsoft.com/office/drawing/2014/main" id="{50FE8E8A-0DC0-4843-B09B-A55646309413}"/>
              </a:ext>
            </a:extLst>
          </p:cNvPr>
          <p:cNvGrpSpPr/>
          <p:nvPr/>
        </p:nvGrpSpPr>
        <p:grpSpPr>
          <a:xfrm>
            <a:off x="566861" y="961408"/>
            <a:ext cx="5839866" cy="2309888"/>
            <a:chOff x="566861" y="961408"/>
            <a:chExt cx="5839866" cy="2309888"/>
          </a:xfrm>
        </p:grpSpPr>
        <p:sp>
          <p:nvSpPr>
            <p:cNvPr id="13" name="TextBox 12">
              <a:extLst>
                <a:ext uri="{FF2B5EF4-FFF2-40B4-BE49-F238E27FC236}">
                  <a16:creationId xmlns:a16="http://schemas.microsoft.com/office/drawing/2014/main" id="{DE8E6597-A6FA-4339-A229-9AE0B38AB62F}"/>
                </a:ext>
              </a:extLst>
            </p:cNvPr>
            <p:cNvSpPr txBox="1"/>
            <p:nvPr/>
          </p:nvSpPr>
          <p:spPr>
            <a:xfrm rot="20911506">
              <a:off x="3886447" y="1252512"/>
              <a:ext cx="2520280" cy="461665"/>
            </a:xfrm>
            <a:prstGeom prst="rect">
              <a:avLst/>
            </a:prstGeom>
            <a:noFill/>
          </p:spPr>
          <p:txBody>
            <a:bodyPr wrap="square" rtlCol="0">
              <a:spAutoFit/>
            </a:bodyPr>
            <a:lstStyle/>
            <a:p>
              <a:r>
                <a:rPr lang="en-GB" sz="2400" dirty="0">
                  <a:solidFill>
                    <a:schemeClr val="accent1">
                      <a:lumMod val="75000"/>
                    </a:schemeClr>
                  </a:solidFill>
                  <a:latin typeface="Cooper Black" panose="0208090404030B020404" pitchFamily="18" charset="0"/>
                </a:rPr>
                <a:t>Competence</a:t>
              </a:r>
            </a:p>
          </p:txBody>
        </p:sp>
        <p:pic>
          <p:nvPicPr>
            <p:cNvPr id="11" name="Billede 2">
              <a:extLst>
                <a:ext uri="{FF2B5EF4-FFF2-40B4-BE49-F238E27FC236}">
                  <a16:creationId xmlns:a16="http://schemas.microsoft.com/office/drawing/2014/main" id="{FC910B1F-81D8-4A50-8861-1FC18CC534C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66861" y="961408"/>
              <a:ext cx="3292360" cy="2309888"/>
            </a:xfrm>
            <a:prstGeom prst="rect">
              <a:avLst/>
            </a:prstGeom>
            <a:noFill/>
          </p:spPr>
        </p:pic>
      </p:grpSp>
    </p:spTree>
    <p:extLst>
      <p:ext uri="{BB962C8B-B14F-4D97-AF65-F5344CB8AC3E}">
        <p14:creationId xmlns:p14="http://schemas.microsoft.com/office/powerpoint/2010/main" val="31188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9429879-D3BB-439B-9D14-586ED36BACF1}"/>
              </a:ext>
            </a:extLst>
          </p:cNvPr>
          <p:cNvSpPr>
            <a:spLocks noGrp="1"/>
          </p:cNvSpPr>
          <p:nvPr>
            <p:ph type="subTitle" idx="1"/>
          </p:nvPr>
        </p:nvSpPr>
        <p:spPr/>
        <p:txBody>
          <a:bodyPr/>
          <a:lstStyle/>
          <a:p>
            <a:pPr>
              <a:spcBef>
                <a:spcPts val="1800"/>
              </a:spcBef>
            </a:pPr>
            <a:r>
              <a:rPr lang="en-US" altLang="en-US" sz="3200" b="1" dirty="0">
                <a:solidFill>
                  <a:schemeClr val="tx2"/>
                </a:solidFill>
                <a:ea typeface="+mj-ea"/>
              </a:rPr>
              <a:t>The cluster of related abilities, commitments, knowledge, skills and experience that a management consultant should demonstrate:</a:t>
            </a:r>
          </a:p>
          <a:p>
            <a:pPr marL="457200" indent="-457200">
              <a:spcBef>
                <a:spcPts val="1800"/>
              </a:spcBef>
              <a:buFont typeface="Arial" panose="020B0604020202020204" pitchFamily="34" charset="0"/>
              <a:buChar char="•"/>
            </a:pPr>
            <a:r>
              <a:rPr lang="en-US" altLang="en-US" sz="2800" b="1" dirty="0">
                <a:solidFill>
                  <a:schemeClr val="tx2"/>
                </a:solidFill>
                <a:ea typeface="+mj-ea"/>
              </a:rPr>
              <a:t>Business Insight and Aptitude</a:t>
            </a:r>
          </a:p>
          <a:p>
            <a:pPr marL="457200" indent="-457200">
              <a:buFont typeface="Arial" panose="020B0604020202020204" pitchFamily="34" charset="0"/>
              <a:buChar char="•"/>
            </a:pPr>
            <a:r>
              <a:rPr lang="en-US" altLang="en-US" sz="2800" b="1" dirty="0">
                <a:solidFill>
                  <a:schemeClr val="tx2"/>
                </a:solidFill>
                <a:ea typeface="+mj-ea"/>
              </a:rPr>
              <a:t>Consultancy Practice Capabilities</a:t>
            </a:r>
          </a:p>
          <a:p>
            <a:pPr marL="457200" indent="-457200">
              <a:buFont typeface="Arial" panose="020B0604020202020204" pitchFamily="34" charset="0"/>
              <a:buChar char="•"/>
            </a:pPr>
            <a:r>
              <a:rPr lang="en-US" altLang="en-US" sz="2800" b="1" dirty="0">
                <a:solidFill>
                  <a:schemeClr val="tx2"/>
                </a:solidFill>
                <a:ea typeface="+mj-ea"/>
              </a:rPr>
              <a:t>Consultative </a:t>
            </a:r>
            <a:r>
              <a:rPr lang="en-US" altLang="en-US" sz="2800" b="1" dirty="0" err="1">
                <a:solidFill>
                  <a:schemeClr val="tx2"/>
                </a:solidFill>
                <a:ea typeface="+mj-ea"/>
              </a:rPr>
              <a:t>Behaviour</a:t>
            </a:r>
            <a:endParaRPr lang="en-US" altLang="en-US" sz="2800" b="1" dirty="0">
              <a:solidFill>
                <a:schemeClr val="tx2"/>
              </a:solidFill>
              <a:ea typeface="+mj-ea"/>
            </a:endParaRPr>
          </a:p>
          <a:p>
            <a:pPr marL="457200" indent="-457200">
              <a:buFont typeface="Arial" panose="020B0604020202020204" pitchFamily="34" charset="0"/>
              <a:buChar char="•"/>
            </a:pPr>
            <a:r>
              <a:rPr lang="en-US" altLang="en-US" sz="2800" b="1" dirty="0">
                <a:solidFill>
                  <a:schemeClr val="tx2"/>
                </a:solidFill>
                <a:ea typeface="+mj-ea"/>
              </a:rPr>
              <a:t>Ethics and Professional Conduct</a:t>
            </a:r>
            <a:endParaRPr lang="en-GB" sz="2800" b="1" dirty="0">
              <a:solidFill>
                <a:schemeClr val="tx2"/>
              </a:solidFill>
              <a:ea typeface="+mj-ea"/>
            </a:endParaRPr>
          </a:p>
        </p:txBody>
      </p:sp>
      <p:sp>
        <p:nvSpPr>
          <p:cNvPr id="3" name="Title 2">
            <a:extLst>
              <a:ext uri="{FF2B5EF4-FFF2-40B4-BE49-F238E27FC236}">
                <a16:creationId xmlns:a16="http://schemas.microsoft.com/office/drawing/2014/main" id="{36CD8F7B-20FA-4E2F-8AD2-EFC5BA349A9F}"/>
              </a:ext>
            </a:extLst>
          </p:cNvPr>
          <p:cNvSpPr>
            <a:spLocks noGrp="1"/>
          </p:cNvSpPr>
          <p:nvPr>
            <p:ph type="title"/>
          </p:nvPr>
        </p:nvSpPr>
        <p:spPr/>
        <p:txBody>
          <a:bodyPr/>
          <a:lstStyle/>
          <a:p>
            <a:pPr>
              <a:spcBef>
                <a:spcPts val="600"/>
              </a:spcBef>
            </a:pPr>
            <a:r>
              <a:rPr lang="en-US" altLang="en-US" sz="2400" b="1" dirty="0">
                <a:solidFill>
                  <a:schemeClr val="tx2"/>
                </a:solidFill>
              </a:rPr>
              <a:t>ICMCI Competence Framework</a:t>
            </a:r>
            <a:br>
              <a:rPr lang="en-US" altLang="en-US" sz="2400" b="1" dirty="0">
                <a:solidFill>
                  <a:schemeClr val="tx2"/>
                </a:solidFill>
              </a:rPr>
            </a:br>
            <a:br>
              <a:rPr lang="en-US" altLang="en-US" sz="2400" b="1" dirty="0">
                <a:solidFill>
                  <a:schemeClr val="tx2"/>
                </a:solidFill>
              </a:rPr>
            </a:br>
            <a:endParaRPr lang="en-GB" dirty="0"/>
          </a:p>
        </p:txBody>
      </p:sp>
    </p:spTree>
    <p:extLst>
      <p:ext uri="{BB962C8B-B14F-4D97-AF65-F5344CB8AC3E}">
        <p14:creationId xmlns:p14="http://schemas.microsoft.com/office/powerpoint/2010/main" val="229955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CD8F7B-20FA-4E2F-8AD2-EFC5BA349A9F}"/>
              </a:ext>
            </a:extLst>
          </p:cNvPr>
          <p:cNvSpPr>
            <a:spLocks noGrp="1"/>
          </p:cNvSpPr>
          <p:nvPr>
            <p:ph type="title"/>
          </p:nvPr>
        </p:nvSpPr>
        <p:spPr>
          <a:xfrm>
            <a:off x="3215680" y="116633"/>
            <a:ext cx="8843233" cy="576063"/>
          </a:xfrm>
        </p:spPr>
        <p:txBody>
          <a:bodyPr/>
          <a:lstStyle/>
          <a:p>
            <a:pPr>
              <a:spcBef>
                <a:spcPts val="600"/>
              </a:spcBef>
            </a:pPr>
            <a:r>
              <a:rPr lang="en-US" altLang="en-US" sz="2400" b="1" dirty="0">
                <a:solidFill>
                  <a:schemeClr val="tx2"/>
                </a:solidFill>
              </a:rPr>
              <a:t>ICMCI  Code of Conduct</a:t>
            </a:r>
            <a:br>
              <a:rPr lang="en-US" altLang="en-US" sz="2400" b="1" dirty="0">
                <a:solidFill>
                  <a:schemeClr val="tx2"/>
                </a:solidFill>
              </a:rPr>
            </a:br>
            <a:br>
              <a:rPr lang="en-US" altLang="en-US" sz="2400" b="1" dirty="0">
                <a:solidFill>
                  <a:schemeClr val="tx2"/>
                </a:solidFill>
              </a:rPr>
            </a:br>
            <a:endParaRPr lang="en-GB" dirty="0"/>
          </a:p>
        </p:txBody>
      </p:sp>
      <p:sp>
        <p:nvSpPr>
          <p:cNvPr id="11" name="テキスト プレースホルダー 10">
            <a:extLst>
              <a:ext uri="{FF2B5EF4-FFF2-40B4-BE49-F238E27FC236}">
                <a16:creationId xmlns:a16="http://schemas.microsoft.com/office/drawing/2014/main" id="{35BEB330-B940-47A4-9A03-EEAEC97E8E23}"/>
              </a:ext>
            </a:extLst>
          </p:cNvPr>
          <p:cNvSpPr txBox="1">
            <a:spLocks/>
          </p:cNvSpPr>
          <p:nvPr/>
        </p:nvSpPr>
        <p:spPr bwMode="auto">
          <a:xfrm>
            <a:off x="623392" y="1196752"/>
            <a:ext cx="7704856" cy="44644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altLang="en-US" b="1" dirty="0">
                <a:solidFill>
                  <a:schemeClr val="tx2"/>
                </a:solidFill>
                <a:latin typeface="Arial" pitchFamily="34" charset="0"/>
                <a:ea typeface="+mj-ea"/>
                <a:cs typeface="Arial" pitchFamily="34" charset="0"/>
              </a:rPr>
              <a:t>Serving the interests of:</a:t>
            </a:r>
          </a:p>
          <a:p>
            <a:pPr marL="914400" lvl="1" indent="-457200">
              <a:spcBef>
                <a:spcPts val="1800"/>
              </a:spcBef>
              <a:buFont typeface="Arial" pitchFamily="34" charset="0"/>
              <a:buChar char="•"/>
            </a:pPr>
            <a:r>
              <a:rPr lang="en-US" altLang="en-US" b="1" dirty="0">
                <a:solidFill>
                  <a:schemeClr val="tx2"/>
                </a:solidFill>
                <a:latin typeface="Arial" pitchFamily="34" charset="0"/>
                <a:ea typeface="+mj-ea"/>
                <a:cs typeface="Arial" pitchFamily="34" charset="0"/>
              </a:rPr>
              <a:t>Clients</a:t>
            </a:r>
          </a:p>
          <a:p>
            <a:pPr marL="914400" lvl="1" indent="-457200">
              <a:spcBef>
                <a:spcPts val="1800"/>
              </a:spcBef>
              <a:buFont typeface="Arial" pitchFamily="34" charset="0"/>
              <a:buChar char="•"/>
            </a:pPr>
            <a:r>
              <a:rPr lang="en-US" altLang="en-US" b="1" dirty="0">
                <a:solidFill>
                  <a:schemeClr val="tx2"/>
                </a:solidFill>
                <a:latin typeface="Arial" pitchFamily="34" charset="0"/>
                <a:ea typeface="+mj-ea"/>
                <a:cs typeface="Arial" pitchFamily="34" charset="0"/>
              </a:rPr>
              <a:t>Society</a:t>
            </a:r>
          </a:p>
          <a:p>
            <a:pPr marL="914400" lvl="1" indent="-457200">
              <a:spcBef>
                <a:spcPts val="1800"/>
              </a:spcBef>
              <a:buFont typeface="Arial" pitchFamily="34" charset="0"/>
              <a:buChar char="•"/>
            </a:pPr>
            <a:r>
              <a:rPr lang="en-US" altLang="en-US" b="1" dirty="0" err="1">
                <a:solidFill>
                  <a:schemeClr val="tx2"/>
                </a:solidFill>
                <a:latin typeface="Arial" pitchFamily="34" charset="0"/>
                <a:ea typeface="+mj-ea"/>
                <a:cs typeface="Arial" pitchFamily="34" charset="0"/>
              </a:rPr>
              <a:t>Organisation</a:t>
            </a:r>
            <a:endParaRPr lang="en-US" altLang="en-US" b="1" dirty="0">
              <a:solidFill>
                <a:schemeClr val="tx2"/>
              </a:solidFill>
              <a:latin typeface="Arial" pitchFamily="34" charset="0"/>
              <a:ea typeface="+mj-ea"/>
              <a:cs typeface="Arial" pitchFamily="34" charset="0"/>
            </a:endParaRPr>
          </a:p>
          <a:p>
            <a:pPr marL="914400" lvl="1" indent="-457200">
              <a:spcBef>
                <a:spcPts val="1800"/>
              </a:spcBef>
              <a:buFont typeface="Arial" pitchFamily="34" charset="0"/>
              <a:buChar char="•"/>
            </a:pPr>
            <a:r>
              <a:rPr lang="en-US" altLang="en-US" b="1" dirty="0">
                <a:solidFill>
                  <a:schemeClr val="tx2"/>
                </a:solidFill>
                <a:latin typeface="Arial" pitchFamily="34" charset="0"/>
                <a:ea typeface="+mj-ea"/>
                <a:cs typeface="Arial" pitchFamily="34" charset="0"/>
              </a:rPr>
              <a:t>Colleagues</a:t>
            </a:r>
          </a:p>
          <a:p>
            <a:pPr marL="914400" lvl="1" indent="-457200">
              <a:spcBef>
                <a:spcPts val="1800"/>
              </a:spcBef>
              <a:buFont typeface="Arial" pitchFamily="34" charset="0"/>
              <a:buChar char="•"/>
            </a:pPr>
            <a:r>
              <a:rPr lang="en-US" altLang="en-US" b="1" dirty="0">
                <a:solidFill>
                  <a:schemeClr val="tx2"/>
                </a:solidFill>
                <a:latin typeface="Arial" pitchFamily="34" charset="0"/>
                <a:ea typeface="+mj-ea"/>
                <a:cs typeface="Arial" pitchFamily="34" charset="0"/>
              </a:rPr>
              <a:t>The Profession</a:t>
            </a:r>
          </a:p>
        </p:txBody>
      </p:sp>
    </p:spTree>
    <p:extLst>
      <p:ext uri="{BB962C8B-B14F-4D97-AF65-F5344CB8AC3E}">
        <p14:creationId xmlns:p14="http://schemas.microsoft.com/office/powerpoint/2010/main" val="281236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CD8F7B-20FA-4E2F-8AD2-EFC5BA349A9F}"/>
              </a:ext>
            </a:extLst>
          </p:cNvPr>
          <p:cNvSpPr>
            <a:spLocks noGrp="1"/>
          </p:cNvSpPr>
          <p:nvPr>
            <p:ph type="title"/>
          </p:nvPr>
        </p:nvSpPr>
        <p:spPr>
          <a:xfrm>
            <a:off x="3215680" y="116633"/>
            <a:ext cx="8843233" cy="576063"/>
          </a:xfrm>
        </p:spPr>
        <p:txBody>
          <a:bodyPr/>
          <a:lstStyle/>
          <a:p>
            <a:pPr>
              <a:spcBef>
                <a:spcPts val="600"/>
              </a:spcBef>
            </a:pPr>
            <a:r>
              <a:rPr lang="en-US" altLang="en-US" sz="2400" b="1" dirty="0">
                <a:solidFill>
                  <a:schemeClr val="tx2"/>
                </a:solidFill>
              </a:rPr>
              <a:t>ICMCI ISO 20700 Checklist</a:t>
            </a:r>
            <a:br>
              <a:rPr lang="en-US" altLang="en-US" sz="2400" b="1" dirty="0">
                <a:solidFill>
                  <a:schemeClr val="tx2"/>
                </a:solidFill>
              </a:rPr>
            </a:br>
            <a:br>
              <a:rPr lang="en-US" altLang="en-US" sz="2400" b="1" dirty="0">
                <a:solidFill>
                  <a:schemeClr val="tx2"/>
                </a:solidFill>
              </a:rPr>
            </a:br>
            <a:br>
              <a:rPr lang="en-US" altLang="en-US" sz="2400" b="1" dirty="0">
                <a:solidFill>
                  <a:schemeClr val="tx2"/>
                </a:solidFill>
              </a:rPr>
            </a:br>
            <a:endParaRPr lang="en-GB" dirty="0"/>
          </a:p>
        </p:txBody>
      </p:sp>
      <p:sp>
        <p:nvSpPr>
          <p:cNvPr id="4" name="テキスト プレースホルダー 10">
            <a:extLst>
              <a:ext uri="{FF2B5EF4-FFF2-40B4-BE49-F238E27FC236}">
                <a16:creationId xmlns:a16="http://schemas.microsoft.com/office/drawing/2014/main" id="{4A0A4D7C-5294-45DB-811E-F84DE00EEB41}"/>
              </a:ext>
            </a:extLst>
          </p:cNvPr>
          <p:cNvSpPr txBox="1">
            <a:spLocks/>
          </p:cNvSpPr>
          <p:nvPr/>
        </p:nvSpPr>
        <p:spPr bwMode="auto">
          <a:xfrm>
            <a:off x="335360" y="944724"/>
            <a:ext cx="11377264" cy="49685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1200"/>
              </a:spcBef>
            </a:pPr>
            <a:r>
              <a:rPr lang="en-CA" altLang="en-US" sz="2800" b="1" dirty="0">
                <a:solidFill>
                  <a:schemeClr val="tx2"/>
                </a:solidFill>
                <a:latin typeface="Arial" pitchFamily="34" charset="0"/>
                <a:ea typeface="+mj-ea"/>
                <a:cs typeface="Arial" pitchFamily="34" charset="0"/>
              </a:rPr>
              <a:t>Best Practice for application of ISO 20700 Standard</a:t>
            </a:r>
          </a:p>
          <a:p>
            <a:pPr marL="457200" indent="-457200">
              <a:spcBef>
                <a:spcPts val="1200"/>
              </a:spcBef>
            </a:pPr>
            <a:r>
              <a:rPr lang="en-US" altLang="en-US" sz="2800" b="1" dirty="0">
                <a:solidFill>
                  <a:schemeClr val="tx2"/>
                </a:solidFill>
                <a:latin typeface="Arial" pitchFamily="34" charset="0"/>
                <a:ea typeface="+mj-ea"/>
                <a:cs typeface="Arial" pitchFamily="34" charset="0"/>
              </a:rPr>
              <a:t>Comprehensive – covers everything to be considered in a management consultancy assignment</a:t>
            </a:r>
          </a:p>
          <a:p>
            <a:pPr marL="457200" indent="-457200">
              <a:spcBef>
                <a:spcPts val="1200"/>
              </a:spcBef>
            </a:pPr>
            <a:r>
              <a:rPr lang="en-US" altLang="en-US" sz="2800" b="1" dirty="0">
                <a:solidFill>
                  <a:schemeClr val="tx2"/>
                </a:solidFill>
                <a:latin typeface="Arial" pitchFamily="34" charset="0"/>
                <a:ea typeface="+mj-ea"/>
                <a:cs typeface="Arial" pitchFamily="34" charset="0"/>
              </a:rPr>
              <a:t>Universal – for all types of client and assignment</a:t>
            </a:r>
          </a:p>
          <a:p>
            <a:pPr marL="457200" indent="-457200">
              <a:spcBef>
                <a:spcPts val="1200"/>
              </a:spcBef>
            </a:pPr>
            <a:r>
              <a:rPr lang="en-US" altLang="en-US" sz="2800" b="1" dirty="0">
                <a:solidFill>
                  <a:schemeClr val="tx2"/>
                </a:solidFill>
                <a:latin typeface="Arial" pitchFamily="34" charset="0"/>
                <a:ea typeface="+mj-ea"/>
                <a:cs typeface="Arial" pitchFamily="34" charset="0"/>
              </a:rPr>
              <a:t>Flexible in application to different Client situations</a:t>
            </a:r>
          </a:p>
          <a:p>
            <a:pPr marL="450850" indent="-450850">
              <a:spcBef>
                <a:spcPts val="1200"/>
              </a:spcBef>
            </a:pPr>
            <a:r>
              <a:rPr lang="en-US" altLang="en-US" sz="2800" b="1" dirty="0">
                <a:solidFill>
                  <a:schemeClr val="tx2"/>
                </a:solidFill>
                <a:latin typeface="Arial" pitchFamily="34" charset="0"/>
                <a:ea typeface="+mj-ea"/>
                <a:cs typeface="Arial" pitchFamily="34" charset="0"/>
              </a:rPr>
              <a:t>Beneficial for Consultants and Clients</a:t>
            </a:r>
          </a:p>
          <a:p>
            <a:pPr marL="908050" lvl="1" indent="-450850">
              <a:spcBef>
                <a:spcPts val="1200"/>
              </a:spcBef>
              <a:buFont typeface="Arial" pitchFamily="34" charset="0"/>
              <a:buChar char="•"/>
            </a:pPr>
            <a:r>
              <a:rPr lang="en-CA" altLang="en-US" b="1" dirty="0">
                <a:solidFill>
                  <a:schemeClr val="tx2"/>
                </a:solidFill>
                <a:latin typeface="Arial" pitchFamily="34" charset="0"/>
                <a:ea typeface="+mj-ea"/>
                <a:cs typeface="Arial" pitchFamily="34" charset="0"/>
              </a:rPr>
              <a:t>Common Framework for Clients and Consultants</a:t>
            </a:r>
          </a:p>
          <a:p>
            <a:pPr marL="908050" lvl="1" indent="-450850">
              <a:spcBef>
                <a:spcPts val="1200"/>
              </a:spcBef>
              <a:buFont typeface="Arial" pitchFamily="34" charset="0"/>
              <a:buChar char="•"/>
            </a:pPr>
            <a:r>
              <a:rPr lang="en-CA" altLang="en-US" b="1" dirty="0">
                <a:solidFill>
                  <a:schemeClr val="tx2"/>
                </a:solidFill>
                <a:latin typeface="Arial" pitchFamily="34" charset="0"/>
                <a:ea typeface="+mj-ea"/>
                <a:cs typeface="Arial" pitchFamily="34" charset="0"/>
              </a:rPr>
              <a:t>Prevents misunderstandings between Client and Consultant</a:t>
            </a:r>
          </a:p>
          <a:p>
            <a:pPr marL="908050" lvl="1" indent="-450850">
              <a:spcBef>
                <a:spcPts val="1200"/>
              </a:spcBef>
              <a:buFont typeface="Arial" pitchFamily="34" charset="0"/>
              <a:buChar char="•"/>
            </a:pPr>
            <a:r>
              <a:rPr lang="en-CA" altLang="en-US" b="1" dirty="0">
                <a:solidFill>
                  <a:schemeClr val="tx2"/>
                </a:solidFill>
                <a:latin typeface="Arial" pitchFamily="34" charset="0"/>
                <a:ea typeface="+mj-ea"/>
                <a:cs typeface="Arial" pitchFamily="34" charset="0"/>
              </a:rPr>
              <a:t>Evaluation Aid for Client to assess value of consultancy</a:t>
            </a:r>
          </a:p>
        </p:txBody>
      </p:sp>
    </p:spTree>
    <p:extLst>
      <p:ext uri="{BB962C8B-B14F-4D97-AF65-F5344CB8AC3E}">
        <p14:creationId xmlns:p14="http://schemas.microsoft.com/office/powerpoint/2010/main" val="61078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2">
            <a:extLst>
              <a:ext uri="{FF2B5EF4-FFF2-40B4-BE49-F238E27FC236}">
                <a16:creationId xmlns:a16="http://schemas.microsoft.com/office/drawing/2014/main" id="{82D77A4B-D4D8-4E39-8CFE-D4BAE4EAF1B7}"/>
              </a:ext>
            </a:extLst>
          </p:cNvPr>
          <p:cNvSpPr txBox="1">
            <a:spLocks noChangeArrowheads="1"/>
          </p:cNvSpPr>
          <p:nvPr/>
        </p:nvSpPr>
        <p:spPr bwMode="auto">
          <a:xfrm>
            <a:off x="2057400" y="195264"/>
            <a:ext cx="8229600" cy="496887"/>
          </a:xfrm>
          <a:prstGeom prst="rect">
            <a:avLst/>
          </a:prstGeom>
          <a:solidFill>
            <a:schemeClr val="accent2"/>
          </a:solidFill>
          <a:ln w="57150" cmpd="thinThick">
            <a:solidFill>
              <a:schemeClr val="tx1"/>
            </a:solidFill>
            <a:miter lim="800000"/>
            <a:headEnd/>
            <a:tailEnd/>
          </a:ln>
        </p:spPr>
        <p:txBody>
          <a:bodyPr wrap="none"/>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CA" altLang="da-DK" sz="2400" b="1">
                <a:solidFill>
                  <a:schemeClr val="bg1"/>
                </a:solidFill>
                <a:latin typeface="Arial" panose="020B0604020202020204" pitchFamily="34" charset="0"/>
                <a:cs typeface="Arial" panose="020B0604020202020204" pitchFamily="34" charset="0"/>
              </a:rPr>
              <a:t>ICMCI CMC Competence Framework </a:t>
            </a:r>
          </a:p>
        </p:txBody>
      </p:sp>
      <p:sp>
        <p:nvSpPr>
          <p:cNvPr id="3" name="Rektangel 2">
            <a:extLst>
              <a:ext uri="{FF2B5EF4-FFF2-40B4-BE49-F238E27FC236}">
                <a16:creationId xmlns:a16="http://schemas.microsoft.com/office/drawing/2014/main" id="{E382839A-2B4A-4C90-93E7-F0E3A66CFC0C}"/>
              </a:ext>
            </a:extLst>
          </p:cNvPr>
          <p:cNvSpPr/>
          <p:nvPr/>
        </p:nvSpPr>
        <p:spPr>
          <a:xfrm>
            <a:off x="2057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4" name="Rektangel 3">
            <a:extLst>
              <a:ext uri="{FF2B5EF4-FFF2-40B4-BE49-F238E27FC236}">
                <a16:creationId xmlns:a16="http://schemas.microsoft.com/office/drawing/2014/main" id="{07418924-B216-433B-95F9-A4B0D8527837}"/>
              </a:ext>
            </a:extLst>
          </p:cNvPr>
          <p:cNvSpPr/>
          <p:nvPr/>
        </p:nvSpPr>
        <p:spPr>
          <a:xfrm>
            <a:off x="2057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5" name="Rektangel 4">
            <a:extLst>
              <a:ext uri="{FF2B5EF4-FFF2-40B4-BE49-F238E27FC236}">
                <a16:creationId xmlns:a16="http://schemas.microsoft.com/office/drawing/2014/main" id="{06E9819B-FF37-4357-B724-94195AD7A0AC}"/>
              </a:ext>
            </a:extLst>
          </p:cNvPr>
          <p:cNvSpPr/>
          <p:nvPr/>
        </p:nvSpPr>
        <p:spPr>
          <a:xfrm>
            <a:off x="6248400" y="3716338"/>
            <a:ext cx="4038600" cy="2881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6" name="Rektangel 5">
            <a:extLst>
              <a:ext uri="{FF2B5EF4-FFF2-40B4-BE49-F238E27FC236}">
                <a16:creationId xmlns:a16="http://schemas.microsoft.com/office/drawing/2014/main" id="{3325586B-DD98-4E2C-B2D4-7BB54471ADB5}"/>
              </a:ext>
            </a:extLst>
          </p:cNvPr>
          <p:cNvSpPr/>
          <p:nvPr/>
        </p:nvSpPr>
        <p:spPr>
          <a:xfrm>
            <a:off x="6248400" y="981075"/>
            <a:ext cx="4038600" cy="2592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p>
        </p:txBody>
      </p:sp>
      <p:sp>
        <p:nvSpPr>
          <p:cNvPr id="3079" name="Tekstfelt 6">
            <a:extLst>
              <a:ext uri="{FF2B5EF4-FFF2-40B4-BE49-F238E27FC236}">
                <a16:creationId xmlns:a16="http://schemas.microsoft.com/office/drawing/2014/main" id="{AA6825BD-237C-4657-8612-3E32FEE6FD9C}"/>
              </a:ext>
            </a:extLst>
          </p:cNvPr>
          <p:cNvSpPr txBox="1">
            <a:spLocks noChangeArrowheads="1"/>
          </p:cNvSpPr>
          <p:nvPr/>
        </p:nvSpPr>
        <p:spPr bwMode="auto">
          <a:xfrm>
            <a:off x="2057401" y="1000125"/>
            <a:ext cx="544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Why</a:t>
            </a:r>
          </a:p>
        </p:txBody>
      </p:sp>
      <p:sp>
        <p:nvSpPr>
          <p:cNvPr id="3080" name="Tekstfelt 7">
            <a:extLst>
              <a:ext uri="{FF2B5EF4-FFF2-40B4-BE49-F238E27FC236}">
                <a16:creationId xmlns:a16="http://schemas.microsoft.com/office/drawing/2014/main" id="{CE2347EF-B5DC-4742-B65F-695A6507A52C}"/>
              </a:ext>
            </a:extLst>
          </p:cNvPr>
          <p:cNvSpPr txBox="1">
            <a:spLocks noChangeArrowheads="1"/>
          </p:cNvSpPr>
          <p:nvPr/>
        </p:nvSpPr>
        <p:spPr bwMode="auto">
          <a:xfrm>
            <a:off x="6210301" y="3744914"/>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How</a:t>
            </a:r>
          </a:p>
        </p:txBody>
      </p:sp>
      <p:sp>
        <p:nvSpPr>
          <p:cNvPr id="3081" name="Tekstfelt 8">
            <a:extLst>
              <a:ext uri="{FF2B5EF4-FFF2-40B4-BE49-F238E27FC236}">
                <a16:creationId xmlns:a16="http://schemas.microsoft.com/office/drawing/2014/main" id="{C3D75B17-1678-46AF-93F3-F4B4644BF145}"/>
              </a:ext>
            </a:extLst>
          </p:cNvPr>
          <p:cNvSpPr txBox="1">
            <a:spLocks noChangeArrowheads="1"/>
          </p:cNvSpPr>
          <p:nvPr/>
        </p:nvSpPr>
        <p:spPr bwMode="auto">
          <a:xfrm>
            <a:off x="2057401" y="3744914"/>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How</a:t>
            </a:r>
          </a:p>
        </p:txBody>
      </p:sp>
      <p:sp>
        <p:nvSpPr>
          <p:cNvPr id="3082" name="Tekstfelt 9">
            <a:extLst>
              <a:ext uri="{FF2B5EF4-FFF2-40B4-BE49-F238E27FC236}">
                <a16:creationId xmlns:a16="http://schemas.microsoft.com/office/drawing/2014/main" id="{77FF0267-A67A-4A24-8671-388B1C57BF3F}"/>
              </a:ext>
            </a:extLst>
          </p:cNvPr>
          <p:cNvSpPr txBox="1">
            <a:spLocks noChangeArrowheads="1"/>
          </p:cNvSpPr>
          <p:nvPr/>
        </p:nvSpPr>
        <p:spPr bwMode="auto">
          <a:xfrm>
            <a:off x="6248400" y="1004889"/>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a:latin typeface="Arial" panose="020B0604020202020204" pitchFamily="34" charset="0"/>
                <a:cs typeface="Arial" panose="020B0604020202020204" pitchFamily="34" charset="0"/>
              </a:rPr>
              <a:t>What</a:t>
            </a:r>
          </a:p>
        </p:txBody>
      </p:sp>
      <p:sp>
        <p:nvSpPr>
          <p:cNvPr id="3083" name="Tekstfelt 10">
            <a:extLst>
              <a:ext uri="{FF2B5EF4-FFF2-40B4-BE49-F238E27FC236}">
                <a16:creationId xmlns:a16="http://schemas.microsoft.com/office/drawing/2014/main" id="{596A2728-8C37-4521-81E5-A8A5DF339960}"/>
              </a:ext>
            </a:extLst>
          </p:cNvPr>
          <p:cNvSpPr txBox="1">
            <a:spLocks noChangeArrowheads="1"/>
          </p:cNvSpPr>
          <p:nvPr/>
        </p:nvSpPr>
        <p:spPr bwMode="auto">
          <a:xfrm>
            <a:off x="2057400" y="1325564"/>
            <a:ext cx="3030538"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000" i="1">
                <a:latin typeface="Arial" panose="020B0604020202020204" pitchFamily="34" charset="0"/>
                <a:cs typeface="Arial" panose="020B0604020202020204" pitchFamily="34" charset="0"/>
              </a:rPr>
              <a:t>The CMC Competence Framework specifies the cluster of related abilities, principles, commitments, knowledge, skills and experience that a management consultant should demonstrate in practice in order to successfully complete an assignment, independently and unsupervised.</a:t>
            </a:r>
            <a:endParaRPr lang="da-DK" altLang="da-DK" sz="1000">
              <a:latin typeface="Arial" panose="020B0604020202020204" pitchFamily="34" charset="0"/>
              <a:cs typeface="Arial" panose="020B0604020202020204" pitchFamily="34" charset="0"/>
            </a:endParaRPr>
          </a:p>
          <a:p>
            <a:pPr>
              <a:spcBef>
                <a:spcPct val="0"/>
              </a:spcBef>
              <a:buFontTx/>
              <a:buNone/>
            </a:pPr>
            <a:r>
              <a:rPr lang="en-US" altLang="da-DK" sz="1000" i="1">
                <a:latin typeface="Arial" panose="020B0604020202020204" pitchFamily="34" charset="0"/>
                <a:cs typeface="Arial" panose="020B0604020202020204" pitchFamily="34" charset="0"/>
              </a:rPr>
              <a:t>We believe that we can advance our profession, both individually and collectively, by embracing this Competence Framework Reference. We also believe that this Competence Framework Reference will assist us in making wise decisions, particularly when faced with difficult situations where we may be asked to compromise our integrity. </a:t>
            </a:r>
            <a:endParaRPr lang="da-DK" altLang="da-DK" sz="1000">
              <a:latin typeface="Arial" panose="020B0604020202020204" pitchFamily="34" charset="0"/>
              <a:cs typeface="Arial" panose="020B0604020202020204" pitchFamily="34" charset="0"/>
            </a:endParaRPr>
          </a:p>
          <a:p>
            <a:pPr>
              <a:spcBef>
                <a:spcPct val="0"/>
              </a:spcBef>
              <a:buFontTx/>
              <a:buNone/>
            </a:pPr>
            <a:endParaRPr lang="da-DK" altLang="da-DK" sz="1000">
              <a:latin typeface="Arial" panose="020B0604020202020204" pitchFamily="34" charset="0"/>
              <a:cs typeface="Arial" panose="020B0604020202020204" pitchFamily="34" charset="0"/>
            </a:endParaRPr>
          </a:p>
        </p:txBody>
      </p:sp>
      <p:pic>
        <p:nvPicPr>
          <p:cNvPr id="3084" name="Billede 11">
            <a:extLst>
              <a:ext uri="{FF2B5EF4-FFF2-40B4-BE49-F238E27FC236}">
                <a16:creationId xmlns:a16="http://schemas.microsoft.com/office/drawing/2014/main" id="{CE038B2F-4DA0-4872-BC20-F819EB763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863" y="1023938"/>
            <a:ext cx="337185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kstfelt 12">
            <a:extLst>
              <a:ext uri="{FF2B5EF4-FFF2-40B4-BE49-F238E27FC236}">
                <a16:creationId xmlns:a16="http://schemas.microsoft.com/office/drawing/2014/main" id="{461FFAA2-32B9-4A85-A595-7EB712C8D157}"/>
              </a:ext>
            </a:extLst>
          </p:cNvPr>
          <p:cNvSpPr txBox="1">
            <a:spLocks noChangeArrowheads="1"/>
          </p:cNvSpPr>
          <p:nvPr/>
        </p:nvSpPr>
        <p:spPr bwMode="auto">
          <a:xfrm>
            <a:off x="6256338" y="1354138"/>
            <a:ext cx="984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GB" altLang="da-DK" sz="1000" i="1">
                <a:latin typeface="Arial" panose="020B0604020202020204" pitchFamily="34" charset="0"/>
                <a:cs typeface="Arial" panose="020B0604020202020204" pitchFamily="34" charset="0"/>
              </a:rPr>
              <a:t>The Competence framework is divided into 4 levels (the dark blue). </a:t>
            </a:r>
            <a:endParaRPr lang="da-DK" altLang="da-DK" sz="1000" i="1">
              <a:latin typeface="Arial" panose="020B0604020202020204" pitchFamily="34" charset="0"/>
              <a:cs typeface="Arial" panose="020B0604020202020204" pitchFamily="34" charset="0"/>
            </a:endParaRPr>
          </a:p>
        </p:txBody>
      </p:sp>
      <p:sp>
        <p:nvSpPr>
          <p:cNvPr id="3086" name="Tekstfelt 13">
            <a:extLst>
              <a:ext uri="{FF2B5EF4-FFF2-40B4-BE49-F238E27FC236}">
                <a16:creationId xmlns:a16="http://schemas.microsoft.com/office/drawing/2014/main" id="{ACE8EFC4-A535-4D5D-947D-7B89E6CC8FBF}"/>
              </a:ext>
            </a:extLst>
          </p:cNvPr>
          <p:cNvSpPr txBox="1">
            <a:spLocks noChangeArrowheads="1"/>
          </p:cNvSpPr>
          <p:nvPr/>
        </p:nvSpPr>
        <p:spPr bwMode="auto">
          <a:xfrm>
            <a:off x="6281739" y="3071814"/>
            <a:ext cx="3990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000" i="1">
                <a:latin typeface="Arial" panose="020B0604020202020204" pitchFamily="34" charset="0"/>
                <a:cs typeface="Arial" panose="020B0604020202020204" pitchFamily="34" charset="0"/>
              </a:rPr>
              <a:t>We strive to describe good principles of values, attitudes and behaviors and we describe good requirements for Competence for Business and Consulting Knowledge, Skills and Experience. </a:t>
            </a:r>
            <a:endParaRPr lang="da-DK" altLang="da-DK" sz="1000" i="1">
              <a:latin typeface="Arial" panose="020B0604020202020204" pitchFamily="34" charset="0"/>
              <a:cs typeface="Arial" panose="020B0604020202020204" pitchFamily="34" charset="0"/>
            </a:endParaRPr>
          </a:p>
          <a:p>
            <a:pPr>
              <a:spcBef>
                <a:spcPct val="0"/>
              </a:spcBef>
              <a:buFontTx/>
              <a:buNone/>
            </a:pPr>
            <a:endParaRPr lang="da-DK" altLang="da-DK" sz="1000"/>
          </a:p>
        </p:txBody>
      </p:sp>
      <p:pic>
        <p:nvPicPr>
          <p:cNvPr id="3087" name="Billede 11">
            <a:extLst>
              <a:ext uri="{FF2B5EF4-FFF2-40B4-BE49-F238E27FC236}">
                <a16:creationId xmlns:a16="http://schemas.microsoft.com/office/drawing/2014/main" id="{B3E6050A-204E-40BA-9443-CBDE6E4EA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913" r="25328"/>
          <a:stretch>
            <a:fillRect/>
          </a:stretch>
        </p:blipFill>
        <p:spPr bwMode="auto">
          <a:xfrm>
            <a:off x="3816350" y="4797426"/>
            <a:ext cx="304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Billede 16">
            <a:extLst>
              <a:ext uri="{FF2B5EF4-FFF2-40B4-BE49-F238E27FC236}">
                <a16:creationId xmlns:a16="http://schemas.microsoft.com/office/drawing/2014/main" id="{87D860E8-B5CA-4BF0-B311-57AFE3F7F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2454275"/>
            <a:ext cx="134461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Tekstfelt 17">
            <a:extLst>
              <a:ext uri="{FF2B5EF4-FFF2-40B4-BE49-F238E27FC236}">
                <a16:creationId xmlns:a16="http://schemas.microsoft.com/office/drawing/2014/main" id="{2DE2D4AE-B3A3-4CE8-BE06-D5F62873AD74}"/>
              </a:ext>
            </a:extLst>
          </p:cNvPr>
          <p:cNvSpPr txBox="1">
            <a:spLocks noChangeArrowheads="1"/>
          </p:cNvSpPr>
          <p:nvPr/>
        </p:nvSpPr>
        <p:spPr bwMode="auto">
          <a:xfrm>
            <a:off x="2711450" y="4081463"/>
            <a:ext cx="2520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da-DK" sz="1400" i="1">
                <a:latin typeface="Arial" panose="020B0604020202020204" pitchFamily="34" charset="0"/>
                <a:cs typeface="Arial" panose="020B0604020202020204" pitchFamily="34" charset="0"/>
              </a:rPr>
              <a:t>Competence Framework</a:t>
            </a:r>
          </a:p>
          <a:p>
            <a:pPr algn="ctr">
              <a:spcBef>
                <a:spcPct val="0"/>
              </a:spcBef>
              <a:buFontTx/>
              <a:buNone/>
            </a:pPr>
            <a:r>
              <a:rPr lang="en-US" altLang="da-DK" sz="1000">
                <a:latin typeface="Arial" panose="020B0604020202020204" pitchFamily="34" charset="0"/>
                <a:cs typeface="Arial" panose="020B0604020202020204" pitchFamily="34" charset="0"/>
              </a:rPr>
              <a:t>Requirements and ranging for Foundation, CMC and Profession Leader</a:t>
            </a:r>
          </a:p>
        </p:txBody>
      </p:sp>
      <p:sp>
        <p:nvSpPr>
          <p:cNvPr id="3090" name="Tekstfelt 18">
            <a:extLst>
              <a:ext uri="{FF2B5EF4-FFF2-40B4-BE49-F238E27FC236}">
                <a16:creationId xmlns:a16="http://schemas.microsoft.com/office/drawing/2014/main" id="{EB625BAD-BD08-44C2-A357-6C266A442C80}"/>
              </a:ext>
            </a:extLst>
          </p:cNvPr>
          <p:cNvSpPr txBox="1">
            <a:spLocks noChangeArrowheads="1"/>
          </p:cNvSpPr>
          <p:nvPr/>
        </p:nvSpPr>
        <p:spPr bwMode="auto">
          <a:xfrm>
            <a:off x="2781300" y="5862638"/>
            <a:ext cx="2381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da-DK" sz="1400" i="1">
                <a:latin typeface="Arial" panose="020B0604020202020204" pitchFamily="34" charset="0"/>
                <a:cs typeface="Arial" panose="020B0604020202020204" pitchFamily="34" charset="0"/>
              </a:rPr>
              <a:t>Competence Framework Assessor Guide</a:t>
            </a:r>
          </a:p>
          <a:p>
            <a:pPr algn="ctr">
              <a:spcBef>
                <a:spcPct val="0"/>
              </a:spcBef>
              <a:buFontTx/>
              <a:buNone/>
            </a:pPr>
            <a:r>
              <a:rPr lang="en-US" altLang="da-DK" sz="1000">
                <a:latin typeface="Arial" panose="020B0604020202020204" pitchFamily="34" charset="0"/>
                <a:cs typeface="Arial" panose="020B0604020202020204" pitchFamily="34" charset="0"/>
              </a:rPr>
              <a:t>Assessment criteria’s for passing CMC</a:t>
            </a:r>
          </a:p>
        </p:txBody>
      </p:sp>
      <p:pic>
        <p:nvPicPr>
          <p:cNvPr id="3091" name="Billede 20">
            <a:extLst>
              <a:ext uri="{FF2B5EF4-FFF2-40B4-BE49-F238E27FC236}">
                <a16:creationId xmlns:a16="http://schemas.microsoft.com/office/drawing/2014/main" id="{73BED6CE-849C-466A-B8C3-A8B95AAAF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1" y="4687888"/>
            <a:ext cx="24860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Billede 21">
            <a:extLst>
              <a:ext uri="{FF2B5EF4-FFF2-40B4-BE49-F238E27FC236}">
                <a16:creationId xmlns:a16="http://schemas.microsoft.com/office/drawing/2014/main" id="{0E89DE19-DA66-4519-B49B-8512B8B9E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3925" y="3738563"/>
            <a:ext cx="17287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3" name="Tekstfelt 22">
            <a:extLst>
              <a:ext uri="{FF2B5EF4-FFF2-40B4-BE49-F238E27FC236}">
                <a16:creationId xmlns:a16="http://schemas.microsoft.com/office/drawing/2014/main" id="{BF5B4616-8B6A-44D4-ACA2-A8AEB6AACF01}"/>
              </a:ext>
            </a:extLst>
          </p:cNvPr>
          <p:cNvSpPr txBox="1">
            <a:spLocks noChangeArrowheads="1"/>
          </p:cNvSpPr>
          <p:nvPr/>
        </p:nvSpPr>
        <p:spPr bwMode="auto">
          <a:xfrm>
            <a:off x="6410326" y="4076701"/>
            <a:ext cx="2119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da-DK" sz="1400" i="1">
                <a:latin typeface="Arial" panose="020B0604020202020204" pitchFamily="34" charset="0"/>
                <a:cs typeface="Arial" panose="020B0604020202020204" pitchFamily="34" charset="0"/>
              </a:rPr>
              <a:t>Continuing Professional Development</a:t>
            </a:r>
            <a:endParaRPr lang="en-US" altLang="da-DK"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043391"/>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1006</TotalTime>
  <Words>1485</Words>
  <Application>Microsoft Office PowerPoint</Application>
  <PresentationFormat>Widescreen</PresentationFormat>
  <Paragraphs>261</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Cooper Black</vt:lpstr>
      <vt:lpstr>Times New Roman</vt:lpstr>
      <vt:lpstr>デザインの設定</vt:lpstr>
      <vt:lpstr>PowerPoint Presentation</vt:lpstr>
      <vt:lpstr>PowerPoint Presentation</vt:lpstr>
      <vt:lpstr>PowerPoint Presentation</vt:lpstr>
      <vt:lpstr>PowerPoint Presentation</vt:lpstr>
      <vt:lpstr>Three Components of Excellence for Management Consultants </vt:lpstr>
      <vt:lpstr>ICMCI Competence Framework  </vt:lpstr>
      <vt:lpstr>ICMCI  Code of Conduct  </vt:lpstr>
      <vt:lpstr>ICMCI ISO 20700 Checklist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Components of Excellence for Management Consultants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ICMCI ppt</dc:title>
  <dc:creator>Yukiko</dc:creator>
  <cp:lastModifiedBy>Nicholas Warn</cp:lastModifiedBy>
  <cp:revision>211</cp:revision>
  <dcterms:created xsi:type="dcterms:W3CDTF">2012-07-12T18:13:47Z</dcterms:created>
  <dcterms:modified xsi:type="dcterms:W3CDTF">2022-12-19T14:50:48Z</dcterms:modified>
</cp:coreProperties>
</file>