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9"/>
  </p:notesMasterIdLst>
  <p:handoutMasterIdLst>
    <p:handoutMasterId r:id="rId10"/>
  </p:handoutMasterIdLst>
  <p:sldIdLst>
    <p:sldId id="330" r:id="rId2"/>
    <p:sldId id="306" r:id="rId3"/>
    <p:sldId id="333" r:id="rId4"/>
    <p:sldId id="335" r:id="rId5"/>
    <p:sldId id="334" r:id="rId6"/>
    <p:sldId id="336" r:id="rId7"/>
    <p:sldId id="33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ma Nasser" initials="RN" lastIdx="2" clrIdx="0">
    <p:extLst>
      <p:ext uri="{19B8F6BF-5375-455C-9EA6-DF929625EA0E}">
        <p15:presenceInfo xmlns:p15="http://schemas.microsoft.com/office/powerpoint/2012/main" userId="121a0b4bb2d585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A92"/>
    <a:srgbClr val="2F549F"/>
    <a:srgbClr val="2C94B0"/>
    <a:srgbClr val="9BB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AE662-A552-4621-86BD-E6262DAB6A8F}" v="88" dt="2023-10-02T08:33:42.2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3" autoAdjust="0"/>
    <p:restoredTop sz="96327"/>
  </p:normalViewPr>
  <p:slideViewPr>
    <p:cSldViewPr showGuides="1">
      <p:cViewPr varScale="1">
        <p:scale>
          <a:sx n="80" d="100"/>
          <a:sy n="80" d="100"/>
        </p:scale>
        <p:origin x="254"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Warn" userId="e07df34f61ba9c84" providerId="LiveId" clId="{608AE662-A552-4621-86BD-E6262DAB6A8F}"/>
    <pc:docChg chg="undo custSel addSld delSld modSld">
      <pc:chgData name="Nicholas Warn" userId="e07df34f61ba9c84" providerId="LiveId" clId="{608AE662-A552-4621-86BD-E6262DAB6A8F}" dt="2023-10-02T08:33:42.204" v="1179"/>
      <pc:docMkLst>
        <pc:docMk/>
      </pc:docMkLst>
      <pc:sldChg chg="addSp modSp mod modAnim modNotes">
        <pc:chgData name="Nicholas Warn" userId="e07df34f61ba9c84" providerId="LiveId" clId="{608AE662-A552-4621-86BD-E6262DAB6A8F}" dt="2023-10-02T08:33:42.204" v="1179"/>
        <pc:sldMkLst>
          <pc:docMk/>
          <pc:sldMk cId="2229490218" sldId="306"/>
        </pc:sldMkLst>
        <pc:spChg chg="mod">
          <ac:chgData name="Nicholas Warn" userId="e07df34f61ba9c84" providerId="LiveId" clId="{608AE662-A552-4621-86BD-E6262DAB6A8F}" dt="2023-09-28T14:39:09.762" v="357" actId="1076"/>
          <ac:spMkLst>
            <pc:docMk/>
            <pc:sldMk cId="2229490218" sldId="306"/>
            <ac:spMk id="4" creationId="{DF385B67-3FA1-2A71-C779-42C59567E35C}"/>
          </ac:spMkLst>
        </pc:spChg>
        <pc:spChg chg="add mod">
          <ac:chgData name="Nicholas Warn" userId="e07df34f61ba9c84" providerId="LiveId" clId="{608AE662-A552-4621-86BD-E6262DAB6A8F}" dt="2023-09-28T14:39:20.483" v="360" actId="1076"/>
          <ac:spMkLst>
            <pc:docMk/>
            <pc:sldMk cId="2229490218" sldId="306"/>
            <ac:spMk id="6" creationId="{2A4BE767-91B2-57E7-E6CF-4E705791C2BF}"/>
          </ac:spMkLst>
        </pc:spChg>
        <pc:spChg chg="add mod">
          <ac:chgData name="Nicholas Warn" userId="e07df34f61ba9c84" providerId="LiveId" clId="{608AE662-A552-4621-86BD-E6262DAB6A8F}" dt="2023-09-28T14:41:00.351" v="401" actId="1076"/>
          <ac:spMkLst>
            <pc:docMk/>
            <pc:sldMk cId="2229490218" sldId="306"/>
            <ac:spMk id="9" creationId="{23534916-14E5-E571-866A-6822F7806A20}"/>
          </ac:spMkLst>
        </pc:spChg>
        <pc:spChg chg="add mod">
          <ac:chgData name="Nicholas Warn" userId="e07df34f61ba9c84" providerId="LiveId" clId="{608AE662-A552-4621-86BD-E6262DAB6A8F}" dt="2023-09-28T14:41:14.264" v="413" actId="1076"/>
          <ac:spMkLst>
            <pc:docMk/>
            <pc:sldMk cId="2229490218" sldId="306"/>
            <ac:spMk id="12" creationId="{C5EAEB9A-09A8-DC05-68E8-ACB8E0A890B4}"/>
          </ac:spMkLst>
        </pc:spChg>
        <pc:spChg chg="add mod">
          <ac:chgData name="Nicholas Warn" userId="e07df34f61ba9c84" providerId="LiveId" clId="{608AE662-A552-4621-86BD-E6262DAB6A8F}" dt="2023-09-28T14:40:33.671" v="376" actId="1076"/>
          <ac:spMkLst>
            <pc:docMk/>
            <pc:sldMk cId="2229490218" sldId="306"/>
            <ac:spMk id="15" creationId="{7C288047-2B86-25CA-C9A9-7F21E6F87A3A}"/>
          </ac:spMkLst>
        </pc:spChg>
        <pc:picChg chg="add mod">
          <ac:chgData name="Nicholas Warn" userId="e07df34f61ba9c84" providerId="LiveId" clId="{608AE662-A552-4621-86BD-E6262DAB6A8F}" dt="2023-09-28T14:38:59.256" v="356" actId="1035"/>
          <ac:picMkLst>
            <pc:docMk/>
            <pc:sldMk cId="2229490218" sldId="306"/>
            <ac:picMk id="3" creationId="{2BE990B6-EB2F-9F3A-0446-2C3030BAB4D8}"/>
          </ac:picMkLst>
        </pc:picChg>
        <pc:picChg chg="add mod">
          <ac:chgData name="Nicholas Warn" userId="e07df34f61ba9c84" providerId="LiveId" clId="{608AE662-A552-4621-86BD-E6262DAB6A8F}" dt="2023-09-28T14:39:13.199" v="359" actId="1035"/>
          <ac:picMkLst>
            <pc:docMk/>
            <pc:sldMk cId="2229490218" sldId="306"/>
            <ac:picMk id="8" creationId="{AC694E90-0C18-DF2A-D5F3-1E99F82AB982}"/>
          </ac:picMkLst>
        </pc:picChg>
        <pc:picChg chg="add mod">
          <ac:chgData name="Nicholas Warn" userId="e07df34f61ba9c84" providerId="LiveId" clId="{608AE662-A552-4621-86BD-E6262DAB6A8F}" dt="2023-09-28T14:41:03.108" v="406" actId="1038"/>
          <ac:picMkLst>
            <pc:docMk/>
            <pc:sldMk cId="2229490218" sldId="306"/>
            <ac:picMk id="11" creationId="{BB4187B3-8D05-B97E-85B7-76AEA7A276F6}"/>
          </ac:picMkLst>
        </pc:picChg>
        <pc:picChg chg="add mod">
          <ac:chgData name="Nicholas Warn" userId="e07df34f61ba9c84" providerId="LiveId" clId="{608AE662-A552-4621-86BD-E6262DAB6A8F}" dt="2023-09-28T14:41:09.659" v="412" actId="1037"/>
          <ac:picMkLst>
            <pc:docMk/>
            <pc:sldMk cId="2229490218" sldId="306"/>
            <ac:picMk id="14" creationId="{C844F680-3ED7-A025-3F79-B5FC34C0E9F1}"/>
          </ac:picMkLst>
        </pc:picChg>
        <pc:picChg chg="add mod">
          <ac:chgData name="Nicholas Warn" userId="e07df34f61ba9c84" providerId="LiveId" clId="{608AE662-A552-4621-86BD-E6262DAB6A8F}" dt="2023-09-28T14:40:37.687" v="385" actId="1038"/>
          <ac:picMkLst>
            <pc:docMk/>
            <pc:sldMk cId="2229490218" sldId="306"/>
            <ac:picMk id="17" creationId="{3833D44B-87BA-5615-489F-6B5BC1D3A0E1}"/>
          </ac:picMkLst>
        </pc:picChg>
      </pc:sldChg>
      <pc:sldChg chg="addSp delSp modSp del mod">
        <pc:chgData name="Nicholas Warn" userId="e07df34f61ba9c84" providerId="LiveId" clId="{608AE662-A552-4621-86BD-E6262DAB6A8F}" dt="2023-10-02T08:32:49.386" v="1173" actId="2696"/>
        <pc:sldMkLst>
          <pc:docMk/>
          <pc:sldMk cId="1260555889" sldId="332"/>
        </pc:sldMkLst>
        <pc:spChg chg="mod">
          <ac:chgData name="Nicholas Warn" userId="e07df34f61ba9c84" providerId="LiveId" clId="{608AE662-A552-4621-86BD-E6262DAB6A8F}" dt="2023-09-28T14:44:18.270" v="544" actId="14100"/>
          <ac:spMkLst>
            <pc:docMk/>
            <pc:sldMk cId="1260555889" sldId="332"/>
            <ac:spMk id="2" creationId="{C8AFE87E-6900-0F04-4D4D-D971768FF851}"/>
          </ac:spMkLst>
        </pc:spChg>
        <pc:picChg chg="add del mod">
          <ac:chgData name="Nicholas Warn" userId="e07df34f61ba9c84" providerId="LiveId" clId="{608AE662-A552-4621-86BD-E6262DAB6A8F}" dt="2023-09-28T14:20:22.328" v="196" actId="478"/>
          <ac:picMkLst>
            <pc:docMk/>
            <pc:sldMk cId="1260555889" sldId="332"/>
            <ac:picMk id="3" creationId="{CC2C6284-32ED-4EC0-344D-1D38A24AD907}"/>
          </ac:picMkLst>
        </pc:picChg>
      </pc:sldChg>
      <pc:sldChg chg="add del">
        <pc:chgData name="Nicholas Warn" userId="e07df34f61ba9c84" providerId="LiveId" clId="{608AE662-A552-4621-86BD-E6262DAB6A8F}" dt="2023-10-02T08:32:52.565" v="1174" actId="2696"/>
        <pc:sldMkLst>
          <pc:docMk/>
          <pc:sldMk cId="934627289"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0AFAD-9E98-4F1B-A8BC-D4AA533D3204}" type="datetimeFigureOut">
              <a:rPr lang="en-CA" smtClean="0"/>
              <a:t>2023-10-02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A7977-654D-41E7-9FFC-922781C46463}" type="slidenum">
              <a:rPr lang="en-CA" smtClean="0"/>
              <a:t>‹#›</a:t>
            </a:fld>
            <a:endParaRPr lang="en-CA"/>
          </a:p>
        </p:txBody>
      </p:sp>
    </p:spTree>
    <p:extLst>
      <p:ext uri="{BB962C8B-B14F-4D97-AF65-F5344CB8AC3E}">
        <p14:creationId xmlns:p14="http://schemas.microsoft.com/office/powerpoint/2010/main" val="395398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1B79F-CD11-495B-8641-5FB5B3B2D38A}" type="datetimeFigureOut">
              <a:rPr lang="en-CA" smtClean="0"/>
              <a:t>2023-10-02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E7636-A03B-401A-8168-0903E9BD31C7}" type="slidenum">
              <a:rPr lang="en-CA" smtClean="0"/>
              <a:t>‹#›</a:t>
            </a:fld>
            <a:endParaRPr lang="en-CA"/>
          </a:p>
        </p:txBody>
      </p:sp>
    </p:spTree>
    <p:extLst>
      <p:ext uri="{BB962C8B-B14F-4D97-AF65-F5344CB8AC3E}">
        <p14:creationId xmlns:p14="http://schemas.microsoft.com/office/powerpoint/2010/main" val="171575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4CE7636-A03B-401A-8168-0903E9BD31C7}" type="slidenum">
              <a:rPr lang="en-CA" smtClean="0"/>
              <a:t>1</a:t>
            </a:fld>
            <a:endParaRPr lang="en-CA"/>
          </a:p>
        </p:txBody>
      </p:sp>
    </p:spTree>
    <p:extLst>
      <p:ext uri="{BB962C8B-B14F-4D97-AF65-F5344CB8AC3E}">
        <p14:creationId xmlns:p14="http://schemas.microsoft.com/office/powerpoint/2010/main" val="121452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1" dirty="0"/>
              <a:t>Normal requirement for good governance; Assure protection of ICMCI reputation and resilience; Project management ; IQA Accreditation Body</a:t>
            </a:r>
          </a:p>
          <a:p>
            <a:endParaRPr lang="de-DE" dirty="0"/>
          </a:p>
          <a:p>
            <a:pPr marL="171450" indent="-171450">
              <a:buFont typeface="Arial" panose="020B0604020202020204" pitchFamily="34" charset="0"/>
              <a:buChar char="•"/>
            </a:pPr>
            <a:r>
              <a:rPr lang="de-DE" b="1" dirty="0"/>
              <a:t>Task Force - Regular meetings with individual work in between - thanks</a:t>
            </a:r>
          </a:p>
          <a:p>
            <a:endParaRPr lang="de-DE" dirty="0"/>
          </a:p>
          <a:p>
            <a:pPr marL="171450" marR="0" lvl="0" indent="-171450" algn="l" defTabSz="914400" rtl="0" eaLnBrk="0" fontAlgn="base" latinLnBrk="0" hangingPunct="0">
              <a:lnSpc>
                <a:spcPct val="100000"/>
              </a:lnSpc>
              <a:spcBef>
                <a:spcPct val="0"/>
              </a:spcBef>
              <a:buClrTx/>
              <a:buSzTx/>
              <a:buFont typeface="Arial" panose="020B0604020202020204" pitchFamily="34" charset="0"/>
              <a:buChar char="•"/>
              <a:tabLst>
                <a:tab pos="5937250" algn="r"/>
              </a:tabLst>
            </a:pPr>
            <a:r>
              <a:rPr lang="en-GB" altLang="en-US" sz="1200" b="1" dirty="0"/>
              <a:t>Manual</a:t>
            </a:r>
          </a:p>
          <a:p>
            <a:pPr marL="174625" marR="0" lvl="0" algn="l" defTabSz="914400" rtl="0" eaLnBrk="0" fontAlgn="base" latinLnBrk="0" hangingPunct="0">
              <a:lnSpc>
                <a:spcPct val="100000"/>
              </a:lnSpc>
              <a:spcBef>
                <a:spcPct val="0"/>
              </a:spcBef>
              <a:buClrTx/>
              <a:buSzTx/>
              <a:tabLst>
                <a:tab pos="5937250" algn="r"/>
              </a:tabLst>
            </a:pPr>
            <a:r>
              <a:rPr lang="en-GB" altLang="en-US" sz="1200" b="1" dirty="0"/>
              <a:t>Objectives, Scope of Application, Responsibilities – Risk Officer</a:t>
            </a:r>
          </a:p>
          <a:p>
            <a:pPr marL="174625" marR="0" lvl="0" algn="l" defTabSz="914400" rtl="0" eaLnBrk="0" fontAlgn="base" latinLnBrk="0" hangingPunct="0">
              <a:lnSpc>
                <a:spcPct val="100000"/>
              </a:lnSpc>
              <a:spcBef>
                <a:spcPct val="0"/>
              </a:spcBef>
              <a:buClrTx/>
              <a:buSzTx/>
              <a:buFontTx/>
              <a:buNone/>
              <a:tabLst>
                <a:tab pos="5937250" algn="r"/>
              </a:tabLst>
            </a:pPr>
            <a:r>
              <a:rPr lang="en-GB" altLang="en-US" sz="1200" b="1" dirty="0"/>
              <a:t>Policy and Procedures</a:t>
            </a:r>
          </a:p>
          <a:p>
            <a:pPr marL="174625" marR="0" lvl="0" algn="l" defTabSz="914400" rtl="0" eaLnBrk="0" fontAlgn="base" latinLnBrk="0" hangingPunct="0">
              <a:lnSpc>
                <a:spcPct val="100000"/>
              </a:lnSpc>
              <a:spcBef>
                <a:spcPct val="0"/>
              </a:spcBef>
              <a:buClrTx/>
              <a:buSzTx/>
              <a:buFontTx/>
              <a:buNone/>
              <a:tabLst>
                <a:tab pos="5937250" algn="r"/>
              </a:tabLst>
            </a:pPr>
            <a:r>
              <a:rPr lang="en-GB" altLang="en-US" sz="1200" b="1" dirty="0"/>
              <a:t>Risk Identification, Risk Analysis and Measurement, Risk Management and Control</a:t>
            </a:r>
          </a:p>
          <a:p>
            <a:pPr marL="174625" marR="0" lvl="0" algn="l" defTabSz="914400" rtl="0" eaLnBrk="0" fontAlgn="base" latinLnBrk="0" hangingPunct="0">
              <a:lnSpc>
                <a:spcPct val="100000"/>
              </a:lnSpc>
              <a:spcBef>
                <a:spcPct val="0"/>
              </a:spcBef>
              <a:buClrTx/>
              <a:buSzTx/>
              <a:buFontTx/>
              <a:buNone/>
              <a:tabLst>
                <a:tab pos="5937250" algn="r"/>
              </a:tabLst>
            </a:pPr>
            <a:r>
              <a:rPr lang="en-GB" altLang="en-US" sz="1200" b="1" dirty="0"/>
              <a:t>Risk Monitoring, Risk Reporting</a:t>
            </a:r>
          </a:p>
          <a:p>
            <a:pPr marL="174625">
              <a:lnSpc>
                <a:spcPct val="115000"/>
              </a:lnSpc>
              <a:spcBef>
                <a:spcPts val="0"/>
              </a:spcBef>
              <a:spcAft>
                <a:spcPts val="600"/>
              </a:spcAft>
              <a:tabLst>
                <a:tab pos="5937250" algn="r"/>
              </a:tabLst>
            </a:pPr>
            <a:r>
              <a:rPr lang="en-GB" sz="1200" b="1" dirty="0"/>
              <a:t>Appendix 1 Risk Assessment Template, Appendix 2 Risk Register</a:t>
            </a:r>
          </a:p>
          <a:p>
            <a:pPr marL="171450" indent="-171450">
              <a:lnSpc>
                <a:spcPct val="115000"/>
              </a:lnSpc>
              <a:spcBef>
                <a:spcPts val="0"/>
              </a:spcBef>
              <a:buFont typeface="Arial" panose="020B0604020202020204" pitchFamily="34" charset="0"/>
              <a:buChar char="•"/>
              <a:tabLst>
                <a:tab pos="5937250" algn="r"/>
              </a:tabLst>
            </a:pPr>
            <a:r>
              <a:rPr lang="en-GB" sz="1200" b="1" dirty="0">
                <a:effectLst/>
                <a:latin typeface="Trebuchet MS" panose="020B0603020202020204" pitchFamily="34" charset="0"/>
                <a:ea typeface="Calibri" panose="020F0502020204030204" pitchFamily="34" charset="0"/>
              </a:rPr>
              <a:t>Responsibilities</a:t>
            </a:r>
          </a:p>
          <a:p>
            <a:pPr marL="174625">
              <a:lnSpc>
                <a:spcPct val="115000"/>
              </a:lnSpc>
              <a:spcBef>
                <a:spcPts val="0"/>
              </a:spcBef>
              <a:tabLst>
                <a:tab pos="5937250" algn="r"/>
              </a:tabLst>
            </a:pPr>
            <a:r>
              <a:rPr lang="en-GB" b="1" dirty="0">
                <a:latin typeface="Trebuchet MS" panose="020B0603020202020204" pitchFamily="34" charset="0"/>
                <a:ea typeface="Calibri" panose="020F0502020204030204" pitchFamily="34" charset="0"/>
              </a:rPr>
              <a:t>RO – Manage system, approve RMFs, Maintain RR, Report to Board</a:t>
            </a:r>
          </a:p>
          <a:p>
            <a:pPr marL="174625">
              <a:lnSpc>
                <a:spcPct val="115000"/>
              </a:lnSpc>
              <a:spcBef>
                <a:spcPts val="0"/>
              </a:spcBef>
              <a:tabLst>
                <a:tab pos="5937250" algn="r"/>
              </a:tabLst>
            </a:pPr>
            <a:r>
              <a:rPr lang="en-GB" sz="1200" b="1" dirty="0">
                <a:effectLst/>
                <a:latin typeface="Trebuchet MS" panose="020B0603020202020204" pitchFamily="34" charset="0"/>
                <a:ea typeface="Calibri" panose="020F0502020204030204" pitchFamily="34" charset="0"/>
              </a:rPr>
              <a:t>Board – Risk Appetite, Monitor and review, delegate actions</a:t>
            </a:r>
          </a:p>
          <a:p>
            <a:pPr marL="174625">
              <a:lnSpc>
                <a:spcPct val="115000"/>
              </a:lnSpc>
              <a:spcBef>
                <a:spcPts val="0"/>
              </a:spcBef>
              <a:tabLst>
                <a:tab pos="5937250" algn="r"/>
              </a:tabLst>
            </a:pPr>
            <a:r>
              <a:rPr lang="en-GB" sz="1200" b="1" dirty="0">
                <a:effectLst/>
                <a:latin typeface="Trebuchet MS" panose="020B0603020202020204" pitchFamily="34" charset="0"/>
                <a:ea typeface="Calibri" panose="020F0502020204030204" pitchFamily="34" charset="0"/>
              </a:rPr>
              <a:t>Comm &amp; TF – Identify and report risks, control and mitigate</a:t>
            </a:r>
          </a:p>
          <a:p>
            <a:pPr marL="174625">
              <a:lnSpc>
                <a:spcPct val="115000"/>
              </a:lnSpc>
              <a:spcBef>
                <a:spcPts val="0"/>
              </a:spcBef>
              <a:spcAft>
                <a:spcPts val="600"/>
              </a:spcAft>
              <a:tabLst>
                <a:tab pos="5937250" algn="r"/>
              </a:tabLst>
            </a:pPr>
            <a:r>
              <a:rPr lang="en-GB" sz="1200" b="1" dirty="0" err="1">
                <a:effectLst/>
                <a:latin typeface="Trebuchet MS" panose="020B0603020202020204" pitchFamily="34" charset="0"/>
                <a:ea typeface="Calibri" panose="020F0502020204030204" pitchFamily="34" charset="0"/>
              </a:rPr>
              <a:t>Insts</a:t>
            </a:r>
            <a:r>
              <a:rPr lang="en-GB" sz="1200" b="1" dirty="0">
                <a:effectLst/>
                <a:latin typeface="Trebuchet MS" panose="020B0603020202020204" pitchFamily="34" charset="0"/>
                <a:ea typeface="Calibri" panose="020F0502020204030204" pitchFamily="34" charset="0"/>
              </a:rPr>
              <a:t> – Implement own RMS using principle of equivalence</a:t>
            </a:r>
          </a:p>
        </p:txBody>
      </p:sp>
      <p:sp>
        <p:nvSpPr>
          <p:cNvPr id="4" name="Foliennummernplatzhalter 3"/>
          <p:cNvSpPr>
            <a:spLocks noGrp="1"/>
          </p:cNvSpPr>
          <p:nvPr>
            <p:ph type="sldNum" sz="quarter" idx="10"/>
          </p:nvPr>
        </p:nvSpPr>
        <p:spPr/>
        <p:txBody>
          <a:bodyPr/>
          <a:lstStyle/>
          <a:p>
            <a:fld id="{24CE7636-A03B-401A-8168-0903E9BD31C7}" type="slidenum">
              <a:rPr lang="en-CA" smtClean="0"/>
              <a:t>2</a:t>
            </a:fld>
            <a:endParaRPr lang="en-CA"/>
          </a:p>
        </p:txBody>
      </p:sp>
    </p:spTree>
    <p:extLst>
      <p:ext uri="{BB962C8B-B14F-4D97-AF65-F5344CB8AC3E}">
        <p14:creationId xmlns:p14="http://schemas.microsoft.com/office/powerpoint/2010/main" val="14006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3</a:t>
            </a:fld>
            <a:endParaRPr lang="en-CA"/>
          </a:p>
        </p:txBody>
      </p:sp>
    </p:spTree>
    <p:extLst>
      <p:ext uri="{BB962C8B-B14F-4D97-AF65-F5344CB8AC3E}">
        <p14:creationId xmlns:p14="http://schemas.microsoft.com/office/powerpoint/2010/main" val="252850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4</a:t>
            </a:fld>
            <a:endParaRPr lang="en-CA"/>
          </a:p>
        </p:txBody>
      </p:sp>
    </p:spTree>
    <p:extLst>
      <p:ext uri="{BB962C8B-B14F-4D97-AF65-F5344CB8AC3E}">
        <p14:creationId xmlns:p14="http://schemas.microsoft.com/office/powerpoint/2010/main" val="1585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5</a:t>
            </a:fld>
            <a:endParaRPr lang="en-CA"/>
          </a:p>
        </p:txBody>
      </p:sp>
    </p:spTree>
    <p:extLst>
      <p:ext uri="{BB962C8B-B14F-4D97-AF65-F5344CB8AC3E}">
        <p14:creationId xmlns:p14="http://schemas.microsoft.com/office/powerpoint/2010/main" val="403072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CE7636-A03B-401A-8168-0903E9BD31C7}" type="slidenum">
              <a:rPr lang="en-CA" smtClean="0"/>
              <a:t>6</a:t>
            </a:fld>
            <a:endParaRPr lang="en-CA"/>
          </a:p>
        </p:txBody>
      </p:sp>
    </p:spTree>
    <p:extLst>
      <p:ext uri="{BB962C8B-B14F-4D97-AF65-F5344CB8AC3E}">
        <p14:creationId xmlns:p14="http://schemas.microsoft.com/office/powerpoint/2010/main" val="2442032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main_text+object">
    <p:spTree>
      <p:nvGrpSpPr>
        <p:cNvPr id="1" name=""/>
        <p:cNvGrpSpPr/>
        <p:nvPr/>
      </p:nvGrpSpPr>
      <p:grpSpPr>
        <a:xfrm>
          <a:off x="0" y="0"/>
          <a:ext cx="0" cy="0"/>
          <a:chOff x="0" y="0"/>
          <a:chExt cx="0" cy="0"/>
        </a:xfrm>
      </p:grpSpPr>
      <p:pic>
        <p:nvPicPr>
          <p:cNvPr id="4" name="Picture 3" descr="A low poly light bulb&#10;&#10;Description automatically generated">
            <a:extLst>
              <a:ext uri="{FF2B5EF4-FFF2-40B4-BE49-F238E27FC236}">
                <a16:creationId xmlns:a16="http://schemas.microsoft.com/office/drawing/2014/main" id="{9E222577-55C7-283A-2BBF-04D4DEA67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235265" cy="6882337"/>
          </a:xfrm>
          <a:prstGeom prst="rect">
            <a:avLst/>
          </a:prstGeom>
        </p:spPr>
      </p:pic>
      <p:sp>
        <p:nvSpPr>
          <p:cNvPr id="6" name="タイトル 6">
            <a:extLst>
              <a:ext uri="{FF2B5EF4-FFF2-40B4-BE49-F238E27FC236}">
                <a16:creationId xmlns:a16="http://schemas.microsoft.com/office/drawing/2014/main" id="{57CB798A-0668-5070-7EC0-09906840CF32}"/>
              </a:ext>
            </a:extLst>
          </p:cNvPr>
          <p:cNvSpPr>
            <a:spLocks noGrp="1"/>
          </p:cNvSpPr>
          <p:nvPr>
            <p:ph type="title"/>
          </p:nvPr>
        </p:nvSpPr>
        <p:spPr>
          <a:xfrm>
            <a:off x="719403" y="1844824"/>
            <a:ext cx="7176797" cy="2592288"/>
          </a:xfrm>
          <a:prstGeom prst="rect">
            <a:avLst/>
          </a:prstGeom>
        </p:spPr>
        <p:txBody>
          <a:bodyPr/>
          <a:lstStyle>
            <a:lvl1pPr algn="l">
              <a:defRPr sz="4200" b="1">
                <a:solidFill>
                  <a:schemeClr val="bg1"/>
                </a:solidFill>
                <a:latin typeface="Trebuchet MS" panose="020B0703020202090204" pitchFamily="34" charset="0"/>
                <a:cs typeface="Arial" pitchFamily="34" charset="0"/>
              </a:defRPr>
            </a:lvl1pPr>
          </a:lstStyle>
          <a:p>
            <a:endParaRPr lang="en-CA" dirty="0"/>
          </a:p>
        </p:txBody>
      </p:sp>
      <p:sp>
        <p:nvSpPr>
          <p:cNvPr id="7" name="Textfeld 6">
            <a:extLst>
              <a:ext uri="{FF2B5EF4-FFF2-40B4-BE49-F238E27FC236}">
                <a16:creationId xmlns:a16="http://schemas.microsoft.com/office/drawing/2014/main" id="{C7050FA5-6DA3-3584-B463-FAE34C812CB6}"/>
              </a:ext>
            </a:extLst>
          </p:cNvPr>
          <p:cNvSpPr txBox="1"/>
          <p:nvPr userDrawn="1"/>
        </p:nvSpPr>
        <p:spPr>
          <a:xfrm>
            <a:off x="647395" y="6237312"/>
            <a:ext cx="1656184" cy="369332"/>
          </a:xfrm>
          <a:prstGeom prst="rect">
            <a:avLst/>
          </a:prstGeom>
          <a:noFill/>
        </p:spPr>
        <p:txBody>
          <a:bodyPr wrap="square" rtlCol="0">
            <a:spAutoFit/>
          </a:bodyPr>
          <a:lstStyle/>
          <a:p>
            <a:pPr algn="l"/>
            <a:r>
              <a:rPr lang="de-DE" sz="900" dirty="0">
                <a:solidFill>
                  <a:schemeClr val="bg1"/>
                </a:solidFill>
                <a:latin typeface="Trebuchet MS" panose="020B0703020202090204" pitchFamily="34" charset="0"/>
              </a:rPr>
              <a:t>www.cmc-global.org</a:t>
            </a:r>
          </a:p>
          <a:p>
            <a:pPr algn="l"/>
            <a:r>
              <a:rPr lang="de-DE" sz="900" dirty="0">
                <a:solidFill>
                  <a:schemeClr val="bg1"/>
                </a:solidFill>
                <a:latin typeface="Trebuchet MS" panose="020B0703020202090204" pitchFamily="34" charset="0"/>
              </a:rPr>
              <a:t>cmc-global@cmc-global.org</a:t>
            </a:r>
          </a:p>
        </p:txBody>
      </p:sp>
      <p:pic>
        <p:nvPicPr>
          <p:cNvPr id="18" name="Picture 17">
            <a:extLst>
              <a:ext uri="{FF2B5EF4-FFF2-40B4-BE49-F238E27FC236}">
                <a16:creationId xmlns:a16="http://schemas.microsoft.com/office/drawing/2014/main" id="{73CE6C6C-8165-0963-8DB3-45B458EAD6F4}"/>
              </a:ext>
            </a:extLst>
          </p:cNvPr>
          <p:cNvPicPr>
            <a:picLocks noChangeAspect="1"/>
          </p:cNvPicPr>
          <p:nvPr userDrawn="1"/>
        </p:nvPicPr>
        <p:blipFill>
          <a:blip r:embed="rId3"/>
          <a:stretch>
            <a:fillRect/>
          </a:stretch>
        </p:blipFill>
        <p:spPr>
          <a:xfrm>
            <a:off x="10992544" y="5613075"/>
            <a:ext cx="770508" cy="924610"/>
          </a:xfrm>
          <a:prstGeom prst="rect">
            <a:avLst/>
          </a:prstGeom>
        </p:spPr>
      </p:pic>
      <p:pic>
        <p:nvPicPr>
          <p:cNvPr id="15" name="Picture 14">
            <a:extLst>
              <a:ext uri="{FF2B5EF4-FFF2-40B4-BE49-F238E27FC236}">
                <a16:creationId xmlns:a16="http://schemas.microsoft.com/office/drawing/2014/main" id="{95356E9E-2C79-DE2C-3D2A-69AF48D3FFAE}"/>
              </a:ext>
            </a:extLst>
          </p:cNvPr>
          <p:cNvPicPr>
            <a:picLocks noChangeAspect="1"/>
          </p:cNvPicPr>
          <p:nvPr userDrawn="1"/>
        </p:nvPicPr>
        <p:blipFill>
          <a:blip r:embed="rId4"/>
          <a:stretch>
            <a:fillRect/>
          </a:stretch>
        </p:blipFill>
        <p:spPr>
          <a:xfrm>
            <a:off x="0" y="6696368"/>
            <a:ext cx="12216680" cy="185969"/>
          </a:xfrm>
          <a:prstGeom prst="rect">
            <a:avLst/>
          </a:prstGeom>
        </p:spPr>
      </p:pic>
    </p:spTree>
    <p:extLst>
      <p:ext uri="{BB962C8B-B14F-4D97-AF65-F5344CB8AC3E}">
        <p14:creationId xmlns:p14="http://schemas.microsoft.com/office/powerpoint/2010/main" val="387262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main_text+object">
    <p:spTree>
      <p:nvGrpSpPr>
        <p:cNvPr id="1" name=""/>
        <p:cNvGrpSpPr/>
        <p:nvPr/>
      </p:nvGrpSpPr>
      <p:grpSpPr>
        <a:xfrm>
          <a:off x="0" y="0"/>
          <a:ext cx="0" cy="0"/>
          <a:chOff x="0" y="0"/>
          <a:chExt cx="0" cy="0"/>
        </a:xfrm>
      </p:grpSpPr>
      <p:pic>
        <p:nvPicPr>
          <p:cNvPr id="4" name="Picture 3" descr="A blue glowing light on a dark background&#10;&#10;Description automatically generated with medium confidence">
            <a:extLst>
              <a:ext uri="{FF2B5EF4-FFF2-40B4-BE49-F238E27FC236}">
                <a16:creationId xmlns:a16="http://schemas.microsoft.com/office/drawing/2014/main" id="{DD6B9D65-C951-CA26-E24A-BF29E1910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35266" cy="6882337"/>
          </a:xfrm>
          <a:prstGeom prst="rect">
            <a:avLst/>
          </a:prstGeom>
        </p:spPr>
      </p:pic>
      <p:pic>
        <p:nvPicPr>
          <p:cNvPr id="18" name="Picture 17">
            <a:extLst>
              <a:ext uri="{FF2B5EF4-FFF2-40B4-BE49-F238E27FC236}">
                <a16:creationId xmlns:a16="http://schemas.microsoft.com/office/drawing/2014/main" id="{73CE6C6C-8165-0963-8DB3-45B458EAD6F4}"/>
              </a:ext>
            </a:extLst>
          </p:cNvPr>
          <p:cNvPicPr>
            <a:picLocks noChangeAspect="1"/>
          </p:cNvPicPr>
          <p:nvPr userDrawn="1"/>
        </p:nvPicPr>
        <p:blipFill>
          <a:blip r:embed="rId3"/>
          <a:stretch>
            <a:fillRect/>
          </a:stretch>
        </p:blipFill>
        <p:spPr>
          <a:xfrm>
            <a:off x="10992544" y="5613075"/>
            <a:ext cx="770508" cy="924610"/>
          </a:xfrm>
          <a:prstGeom prst="rect">
            <a:avLst/>
          </a:prstGeom>
        </p:spPr>
      </p:pic>
      <p:pic>
        <p:nvPicPr>
          <p:cNvPr id="15" name="Picture 14">
            <a:extLst>
              <a:ext uri="{FF2B5EF4-FFF2-40B4-BE49-F238E27FC236}">
                <a16:creationId xmlns:a16="http://schemas.microsoft.com/office/drawing/2014/main" id="{95356E9E-2C79-DE2C-3D2A-69AF48D3FFAE}"/>
              </a:ext>
            </a:extLst>
          </p:cNvPr>
          <p:cNvPicPr>
            <a:picLocks noChangeAspect="1"/>
          </p:cNvPicPr>
          <p:nvPr userDrawn="1"/>
        </p:nvPicPr>
        <p:blipFill>
          <a:blip r:embed="rId4"/>
          <a:stretch>
            <a:fillRect/>
          </a:stretch>
        </p:blipFill>
        <p:spPr>
          <a:xfrm>
            <a:off x="0" y="6696368"/>
            <a:ext cx="12216680" cy="185969"/>
          </a:xfrm>
          <a:prstGeom prst="rect">
            <a:avLst/>
          </a:prstGeom>
        </p:spPr>
      </p:pic>
    </p:spTree>
    <p:extLst>
      <p:ext uri="{BB962C8B-B14F-4D97-AF65-F5344CB8AC3E}">
        <p14:creationId xmlns:p14="http://schemas.microsoft.com/office/powerpoint/2010/main" val="10601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_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CB987C-DE89-B401-5CC9-61A32CD4C953}"/>
              </a:ext>
            </a:extLst>
          </p:cNvPr>
          <p:cNvPicPr>
            <a:picLocks noChangeAspect="1"/>
          </p:cNvPicPr>
          <p:nvPr userDrawn="1"/>
        </p:nvPicPr>
        <p:blipFill>
          <a:blip r:embed="rId2"/>
          <a:stretch>
            <a:fillRect/>
          </a:stretch>
        </p:blipFill>
        <p:spPr>
          <a:xfrm>
            <a:off x="0" y="6703800"/>
            <a:ext cx="11928648" cy="181584"/>
          </a:xfrm>
          <a:prstGeom prst="rect">
            <a:avLst/>
          </a:prstGeom>
        </p:spPr>
      </p:pic>
      <p:sp>
        <p:nvSpPr>
          <p:cNvPr id="10" name="Subtitle 2"/>
          <p:cNvSpPr>
            <a:spLocks noGrp="1"/>
          </p:cNvSpPr>
          <p:nvPr>
            <p:ph type="subTitle" idx="1"/>
          </p:nvPr>
        </p:nvSpPr>
        <p:spPr>
          <a:xfrm>
            <a:off x="431371" y="1196752"/>
            <a:ext cx="10777197" cy="4824536"/>
          </a:xfrm>
          <a:prstGeom prst="rect">
            <a:avLst/>
          </a:prstGeom>
        </p:spPr>
        <p:txBody>
          <a:bodyPr/>
          <a:lstStyle>
            <a:lvl1pPr marL="0" indent="0" algn="l">
              <a:buNone/>
              <a:defRPr sz="1400">
                <a:latin typeface="Trebuchet MS" panose="020B0703020202090204"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endParaRPr lang="en-CA" dirty="0"/>
          </a:p>
        </p:txBody>
      </p:sp>
      <p:sp>
        <p:nvSpPr>
          <p:cNvPr id="11" name="タイトル 6"/>
          <p:cNvSpPr>
            <a:spLocks noGrp="1"/>
          </p:cNvSpPr>
          <p:nvPr>
            <p:ph type="title"/>
          </p:nvPr>
        </p:nvSpPr>
        <p:spPr>
          <a:xfrm>
            <a:off x="431371" y="114441"/>
            <a:ext cx="8472941" cy="434239"/>
          </a:xfrm>
          <a:prstGeom prst="rect">
            <a:avLst/>
          </a:prstGeom>
        </p:spPr>
        <p:txBody>
          <a:bodyPr/>
          <a:lstStyle>
            <a:lvl1pPr algn="l">
              <a:defRPr sz="2400" b="1">
                <a:solidFill>
                  <a:schemeClr val="bg1"/>
                </a:solidFill>
                <a:latin typeface="Trebuchet MS" panose="020B0703020202090204" pitchFamily="34" charset="0"/>
                <a:cs typeface="Arial" pitchFamily="34" charset="0"/>
              </a:defRPr>
            </a:lvl1pPr>
          </a:lstStyle>
          <a:p>
            <a:endParaRPr lang="en-CA" dirty="0"/>
          </a:p>
        </p:txBody>
      </p:sp>
      <p:sp>
        <p:nvSpPr>
          <p:cNvPr id="2" name="Textfeld 1">
            <a:extLst>
              <a:ext uri="{FF2B5EF4-FFF2-40B4-BE49-F238E27FC236}">
                <a16:creationId xmlns:a16="http://schemas.microsoft.com/office/drawing/2014/main" id="{884D0194-1AF6-4A40-90CE-EFE7CADB8D43}"/>
              </a:ext>
            </a:extLst>
          </p:cNvPr>
          <p:cNvSpPr txBox="1"/>
          <p:nvPr userDrawn="1"/>
        </p:nvSpPr>
        <p:spPr>
          <a:xfrm>
            <a:off x="6960096" y="6300028"/>
            <a:ext cx="3936437" cy="369332"/>
          </a:xfrm>
          <a:prstGeom prst="rect">
            <a:avLst/>
          </a:prstGeom>
          <a:noFill/>
        </p:spPr>
        <p:txBody>
          <a:bodyPr wrap="square" rtlCol="0">
            <a:spAutoFit/>
          </a:bodyPr>
          <a:lstStyle/>
          <a:p>
            <a:pPr algn="r"/>
            <a:r>
              <a:rPr lang="de-DE" sz="1800" dirty="0">
                <a:solidFill>
                  <a:schemeClr val="bg1"/>
                </a:solidFill>
              </a:rPr>
              <a:t>Slide </a:t>
            </a:r>
            <a:fld id="{4A3031FB-A7C4-2642-8AED-942853FC1789}" type="slidenum">
              <a:rPr lang="de-DE" sz="1800" smtClean="0">
                <a:solidFill>
                  <a:schemeClr val="bg1"/>
                </a:solidFill>
              </a:rPr>
              <a:pPr algn="r"/>
              <a:t>‹#›</a:t>
            </a:fld>
            <a:endParaRPr lang="de-DE" sz="1800" dirty="0">
              <a:solidFill>
                <a:schemeClr val="bg1"/>
              </a:solidFill>
            </a:endParaRPr>
          </a:p>
        </p:txBody>
      </p:sp>
      <p:pic>
        <p:nvPicPr>
          <p:cNvPr id="16" name="Picture 15">
            <a:extLst>
              <a:ext uri="{FF2B5EF4-FFF2-40B4-BE49-F238E27FC236}">
                <a16:creationId xmlns:a16="http://schemas.microsoft.com/office/drawing/2014/main" id="{49B8DBCF-69D7-0D77-AAA2-A964041EA51B}"/>
              </a:ext>
            </a:extLst>
          </p:cNvPr>
          <p:cNvPicPr>
            <a:picLocks noChangeAspect="1"/>
          </p:cNvPicPr>
          <p:nvPr userDrawn="1"/>
        </p:nvPicPr>
        <p:blipFill>
          <a:blip r:embed="rId3"/>
          <a:stretch>
            <a:fillRect/>
          </a:stretch>
        </p:blipFill>
        <p:spPr>
          <a:xfrm>
            <a:off x="11352584" y="5805264"/>
            <a:ext cx="671917" cy="809328"/>
          </a:xfrm>
          <a:prstGeom prst="rect">
            <a:avLst/>
          </a:prstGeom>
        </p:spPr>
      </p:pic>
    </p:spTree>
    <p:extLst>
      <p:ext uri="{BB962C8B-B14F-4D97-AF65-F5344CB8AC3E}">
        <p14:creationId xmlns:p14="http://schemas.microsoft.com/office/powerpoint/2010/main" val="1127719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C9925-DE42-D1E0-8E0C-61CB66E8DF67}"/>
              </a:ext>
            </a:extLst>
          </p:cNvPr>
          <p:cNvPicPr>
            <a:picLocks noChangeAspect="1"/>
          </p:cNvPicPr>
          <p:nvPr userDrawn="1"/>
        </p:nvPicPr>
        <p:blipFill>
          <a:blip r:embed="rId5"/>
          <a:stretch>
            <a:fillRect/>
          </a:stretch>
        </p:blipFill>
        <p:spPr>
          <a:xfrm>
            <a:off x="0" y="6696368"/>
            <a:ext cx="12216680" cy="185969"/>
          </a:xfrm>
          <a:prstGeom prst="rect">
            <a:avLst/>
          </a:prstGeom>
        </p:spPr>
      </p:pic>
      <p:sp>
        <p:nvSpPr>
          <p:cNvPr id="4" name="Textfeld 6">
            <a:extLst>
              <a:ext uri="{FF2B5EF4-FFF2-40B4-BE49-F238E27FC236}">
                <a16:creationId xmlns:a16="http://schemas.microsoft.com/office/drawing/2014/main" id="{51DECA6E-0CD4-F9F0-6D69-E1B44E66289B}"/>
              </a:ext>
            </a:extLst>
          </p:cNvPr>
          <p:cNvSpPr txBox="1"/>
          <p:nvPr userDrawn="1"/>
        </p:nvSpPr>
        <p:spPr>
          <a:xfrm>
            <a:off x="407368" y="6300028"/>
            <a:ext cx="1656184" cy="369332"/>
          </a:xfrm>
          <a:prstGeom prst="rect">
            <a:avLst/>
          </a:prstGeom>
          <a:noFill/>
        </p:spPr>
        <p:txBody>
          <a:bodyPr wrap="square" rtlCol="0">
            <a:spAutoFit/>
          </a:bodyPr>
          <a:lstStyle/>
          <a:p>
            <a:pPr algn="l"/>
            <a:r>
              <a:rPr lang="de-DE" sz="900" dirty="0">
                <a:solidFill>
                  <a:srgbClr val="2F549F"/>
                </a:solidFill>
                <a:latin typeface="Trebuchet MS" panose="020B0703020202090204" pitchFamily="34" charset="0"/>
              </a:rPr>
              <a:t>www.cmc-global.org</a:t>
            </a:r>
          </a:p>
          <a:p>
            <a:pPr algn="l"/>
            <a:r>
              <a:rPr lang="de-DE" sz="900" dirty="0">
                <a:solidFill>
                  <a:srgbClr val="2F549F"/>
                </a:solidFill>
                <a:latin typeface="Trebuchet MS" panose="020B0703020202090204" pitchFamily="34" charset="0"/>
              </a:rPr>
              <a:t>cmc-global@cmc-global.org</a:t>
            </a:r>
          </a:p>
        </p:txBody>
      </p:sp>
      <p:sp>
        <p:nvSpPr>
          <p:cNvPr id="5" name="Textfeld 1">
            <a:extLst>
              <a:ext uri="{FF2B5EF4-FFF2-40B4-BE49-F238E27FC236}">
                <a16:creationId xmlns:a16="http://schemas.microsoft.com/office/drawing/2014/main" id="{5226815E-379E-746D-18DF-B3904ED71C2C}"/>
              </a:ext>
            </a:extLst>
          </p:cNvPr>
          <p:cNvSpPr txBox="1"/>
          <p:nvPr userDrawn="1"/>
        </p:nvSpPr>
        <p:spPr>
          <a:xfrm>
            <a:off x="6960096" y="6300028"/>
            <a:ext cx="3936437" cy="369332"/>
          </a:xfrm>
          <a:prstGeom prst="rect">
            <a:avLst/>
          </a:prstGeom>
          <a:noFill/>
        </p:spPr>
        <p:txBody>
          <a:bodyPr wrap="square" rtlCol="0">
            <a:spAutoFit/>
          </a:bodyPr>
          <a:lstStyle/>
          <a:p>
            <a:pPr algn="r"/>
            <a:r>
              <a:rPr lang="de-DE" sz="1800" dirty="0">
                <a:solidFill>
                  <a:schemeClr val="bg1"/>
                </a:solidFill>
              </a:rPr>
              <a:t>Slide </a:t>
            </a:r>
            <a:fld id="{4A3031FB-A7C4-2642-8AED-942853FC1789}" type="slidenum">
              <a:rPr lang="de-DE" sz="1800" smtClean="0">
                <a:solidFill>
                  <a:schemeClr val="bg1"/>
                </a:solidFill>
              </a:rPr>
              <a:pPr algn="r"/>
              <a:t>‹#›</a:t>
            </a:fld>
            <a:endParaRPr lang="de-DE" sz="1800" dirty="0">
              <a:solidFill>
                <a:schemeClr val="bg1"/>
              </a:solidFill>
            </a:endParaRPr>
          </a:p>
        </p:txBody>
      </p:sp>
      <p:pic>
        <p:nvPicPr>
          <p:cNvPr id="7" name="Picture 6">
            <a:extLst>
              <a:ext uri="{FF2B5EF4-FFF2-40B4-BE49-F238E27FC236}">
                <a16:creationId xmlns:a16="http://schemas.microsoft.com/office/drawing/2014/main" id="{1850D0C7-4E2D-624A-DA1E-7B43394B6465}"/>
              </a:ext>
            </a:extLst>
          </p:cNvPr>
          <p:cNvPicPr>
            <a:picLocks noChangeAspect="1"/>
          </p:cNvPicPr>
          <p:nvPr userDrawn="1"/>
        </p:nvPicPr>
        <p:blipFill>
          <a:blip r:embed="rId6"/>
          <a:stretch>
            <a:fillRect/>
          </a:stretch>
        </p:blipFill>
        <p:spPr>
          <a:xfrm>
            <a:off x="11352584" y="5805264"/>
            <a:ext cx="671917" cy="809328"/>
          </a:xfrm>
          <a:prstGeom prst="rect">
            <a:avLst/>
          </a:prstGeom>
        </p:spPr>
      </p:pic>
      <p:pic>
        <p:nvPicPr>
          <p:cNvPr id="9" name="Picture 8">
            <a:extLst>
              <a:ext uri="{FF2B5EF4-FFF2-40B4-BE49-F238E27FC236}">
                <a16:creationId xmlns:a16="http://schemas.microsoft.com/office/drawing/2014/main" id="{F73F738D-B28E-B2F6-E813-AC9FBBF44C3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795"/>
            <a:ext cx="12192000" cy="750276"/>
          </a:xfrm>
          <a:prstGeom prst="rect">
            <a:avLst/>
          </a:prstGeom>
        </p:spPr>
      </p:pic>
    </p:spTree>
    <p:extLst>
      <p:ext uri="{BB962C8B-B14F-4D97-AF65-F5344CB8AC3E}">
        <p14:creationId xmlns:p14="http://schemas.microsoft.com/office/powerpoint/2010/main" val="8641979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fif"/><Relationship Id="rId7" Type="http://schemas.openxmlformats.org/officeDocument/2006/relationships/image" Target="../media/image11.jfi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jfif"/><Relationship Id="rId5" Type="http://schemas.openxmlformats.org/officeDocument/2006/relationships/image" Target="../media/image9.jf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cmc-globa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9">
            <a:extLst>
              <a:ext uri="{FF2B5EF4-FFF2-40B4-BE49-F238E27FC236}">
                <a16:creationId xmlns:a16="http://schemas.microsoft.com/office/drawing/2014/main" id="{6948C7AF-8EBB-AADD-F87D-D9576A2793BC}"/>
              </a:ext>
            </a:extLst>
          </p:cNvPr>
          <p:cNvSpPr>
            <a:spLocks noGrp="1"/>
          </p:cNvSpPr>
          <p:nvPr>
            <p:ph type="title"/>
          </p:nvPr>
        </p:nvSpPr>
        <p:spPr>
          <a:xfrm>
            <a:off x="42814" y="1988840"/>
            <a:ext cx="8784976" cy="1143000"/>
          </a:xfrm>
        </p:spPr>
        <p:txBody>
          <a:bodyPr/>
          <a:lstStyle/>
          <a:p>
            <a:pPr algn="ctr"/>
            <a:r>
              <a:rPr lang="en-US" sz="4000" dirty="0">
                <a:latin typeface="+mn-lt"/>
                <a:ea typeface="+mn-ea"/>
                <a:cs typeface="+mn-cs"/>
              </a:rPr>
              <a:t>ICMCI Annual Meeting of Delegates</a:t>
            </a:r>
            <a:br>
              <a:rPr lang="en-US" sz="4000" dirty="0">
                <a:latin typeface="+mn-lt"/>
                <a:ea typeface="+mn-ea"/>
                <a:cs typeface="+mn-cs"/>
              </a:rPr>
            </a:br>
            <a:r>
              <a:rPr lang="en-US" sz="4000" dirty="0">
                <a:latin typeface="+mn-lt"/>
                <a:ea typeface="+mn-ea"/>
                <a:cs typeface="+mn-cs"/>
              </a:rPr>
              <a:t>Amman, October 2023</a:t>
            </a:r>
            <a:endParaRPr lang="en-CA" sz="4000" dirty="0">
              <a:latin typeface="+mn-lt"/>
              <a:ea typeface="+mn-ea"/>
              <a:cs typeface="+mn-cs"/>
            </a:endParaRPr>
          </a:p>
        </p:txBody>
      </p:sp>
      <p:sp>
        <p:nvSpPr>
          <p:cNvPr id="3" name="テキスト プレースホルダー 10">
            <a:extLst>
              <a:ext uri="{FF2B5EF4-FFF2-40B4-BE49-F238E27FC236}">
                <a16:creationId xmlns:a16="http://schemas.microsoft.com/office/drawing/2014/main" id="{6AC4C232-DA89-53F6-C4E6-7AFB47D3B4C5}"/>
              </a:ext>
            </a:extLst>
          </p:cNvPr>
          <p:cNvSpPr txBox="1">
            <a:spLocks/>
          </p:cNvSpPr>
          <p:nvPr/>
        </p:nvSpPr>
        <p:spPr>
          <a:xfrm>
            <a:off x="552153" y="3284240"/>
            <a:ext cx="8275637" cy="1225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b="1" dirty="0">
              <a:solidFill>
                <a:schemeClr val="bg1"/>
              </a:solidFill>
            </a:endParaRPr>
          </a:p>
          <a:p>
            <a:pPr marL="0" indent="0" algn="ctr">
              <a:buNone/>
            </a:pPr>
            <a:r>
              <a:rPr lang="en-US" b="1" dirty="0">
                <a:solidFill>
                  <a:schemeClr val="bg1"/>
                </a:solidFill>
              </a:rPr>
              <a:t>ICMCI Risk Management System</a:t>
            </a:r>
            <a:endParaRPr lang="en-CA" b="1" dirty="0">
              <a:solidFill>
                <a:schemeClr val="bg1"/>
              </a:solidFill>
            </a:endParaRPr>
          </a:p>
        </p:txBody>
      </p:sp>
    </p:spTree>
    <p:extLst>
      <p:ext uri="{BB962C8B-B14F-4D97-AF65-F5344CB8AC3E}">
        <p14:creationId xmlns:p14="http://schemas.microsoft.com/office/powerpoint/2010/main" val="219314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F385B67-3FA1-2A71-C779-42C59567E35C}"/>
              </a:ext>
            </a:extLst>
          </p:cNvPr>
          <p:cNvSpPr>
            <a:spLocks noGrp="1"/>
          </p:cNvSpPr>
          <p:nvPr>
            <p:ph type="subTitle" idx="1"/>
          </p:nvPr>
        </p:nvSpPr>
        <p:spPr>
          <a:xfrm>
            <a:off x="1343472" y="1070756"/>
            <a:ext cx="3456384" cy="360040"/>
          </a:xfrm>
        </p:spPr>
        <p:txBody>
          <a:bodyPr/>
          <a:lstStyle/>
          <a:p>
            <a:r>
              <a:rPr lang="en-GB" dirty="0"/>
              <a:t>Why have a Risk Management System?</a:t>
            </a:r>
          </a:p>
        </p:txBody>
      </p:sp>
      <p:sp>
        <p:nvSpPr>
          <p:cNvPr id="5" name="タイトル 6">
            <a:extLst>
              <a:ext uri="{FF2B5EF4-FFF2-40B4-BE49-F238E27FC236}">
                <a16:creationId xmlns:a16="http://schemas.microsoft.com/office/drawing/2014/main" id="{0BA4F9C3-9438-4AA7-817E-20FCCBA0CA66}"/>
              </a:ext>
            </a:extLst>
          </p:cNvPr>
          <p:cNvSpPr>
            <a:spLocks noGrp="1"/>
          </p:cNvSpPr>
          <p:nvPr>
            <p:ph type="title"/>
          </p:nvPr>
        </p:nvSpPr>
        <p:spPr>
          <a:xfrm>
            <a:off x="431371" y="116633"/>
            <a:ext cx="8184909" cy="432048"/>
          </a:xfrm>
          <a:prstGeom prst="rect">
            <a:avLst/>
          </a:prstGeom>
        </p:spPr>
        <p:txBody>
          <a:bodyPr/>
          <a:lstStyle>
            <a:lvl1pPr algn="l">
              <a:defRPr sz="2400" b="1">
                <a:solidFill>
                  <a:schemeClr val="bg1"/>
                </a:solidFill>
                <a:latin typeface="Trebuchet MS" panose="020B0703020202090204" pitchFamily="34" charset="0"/>
                <a:cs typeface="Arial" pitchFamily="34" charset="0"/>
              </a:defRPr>
            </a:lvl1pPr>
          </a:lstStyle>
          <a:p>
            <a:r>
              <a:rPr lang="en-US" b="1" dirty="0">
                <a:solidFill>
                  <a:schemeClr val="bg1"/>
                </a:solidFill>
              </a:rPr>
              <a:t>ICMCI Risk Management System - overview</a:t>
            </a:r>
            <a:br>
              <a:rPr lang="en-CA" b="1" dirty="0">
                <a:solidFill>
                  <a:schemeClr val="bg1"/>
                </a:solidFill>
              </a:rPr>
            </a:br>
            <a:endParaRPr lang="en-CA" dirty="0"/>
          </a:p>
        </p:txBody>
      </p:sp>
      <p:pic>
        <p:nvPicPr>
          <p:cNvPr id="3" name="Picture 2" descr="A circular diagram of a risk management system&#10;&#10;Description automatically generated">
            <a:extLst>
              <a:ext uri="{FF2B5EF4-FFF2-40B4-BE49-F238E27FC236}">
                <a16:creationId xmlns:a16="http://schemas.microsoft.com/office/drawing/2014/main" id="{2BE990B6-EB2F-9F3A-0446-2C3030BAB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3" y="764704"/>
            <a:ext cx="1008112" cy="1008112"/>
          </a:xfrm>
          <a:prstGeom prst="rect">
            <a:avLst/>
          </a:prstGeom>
        </p:spPr>
      </p:pic>
      <p:sp>
        <p:nvSpPr>
          <p:cNvPr id="6" name="Subtitle 3">
            <a:extLst>
              <a:ext uri="{FF2B5EF4-FFF2-40B4-BE49-F238E27FC236}">
                <a16:creationId xmlns:a16="http://schemas.microsoft.com/office/drawing/2014/main" id="{2A4BE767-91B2-57E7-E6CF-4E705791C2BF}"/>
              </a:ext>
            </a:extLst>
          </p:cNvPr>
          <p:cNvSpPr txBox="1">
            <a:spLocks/>
          </p:cNvSpPr>
          <p:nvPr/>
        </p:nvSpPr>
        <p:spPr>
          <a:xfrm>
            <a:off x="2423784" y="2007050"/>
            <a:ext cx="3456000" cy="576000"/>
          </a:xfrm>
          <a:prstGeom prst="rect">
            <a:avLst/>
          </a:prstGeom>
        </p:spPr>
        <p:txBody>
          <a:bodyPr/>
          <a:lstStyle>
            <a:lvl1pPr marL="0" indent="0" algn="l" defTabSz="914400" rtl="0" eaLnBrk="1" latinLnBrk="0" hangingPunct="1">
              <a:spcBef>
                <a:spcPct val="20000"/>
              </a:spcBef>
              <a:buFont typeface="Arial" pitchFamily="34" charset="0"/>
              <a:buNone/>
              <a:defRPr sz="1400" kern="1200">
                <a:solidFill>
                  <a:schemeClr val="tx1"/>
                </a:solidFill>
                <a:latin typeface="Trebuchet MS" panose="020B0703020202090204"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GB" dirty="0"/>
              <a:t>Gergana </a:t>
            </a:r>
            <a:r>
              <a:rPr lang="en-GB" dirty="0" err="1"/>
              <a:t>Mantarkova</a:t>
            </a:r>
            <a:r>
              <a:rPr lang="en-GB" dirty="0"/>
              <a:t>, </a:t>
            </a:r>
            <a:r>
              <a:rPr lang="en-GB" dirty="0" err="1"/>
              <a:t>Ruggero</a:t>
            </a:r>
            <a:r>
              <a:rPr lang="en-GB" dirty="0"/>
              <a:t> </a:t>
            </a:r>
            <a:r>
              <a:rPr lang="en-GB" dirty="0" err="1"/>
              <a:t>Huessler</a:t>
            </a:r>
            <a:r>
              <a:rPr lang="en-GB" dirty="0"/>
              <a:t>, </a:t>
            </a:r>
          </a:p>
          <a:p>
            <a:r>
              <a:rPr lang="en-GB" dirty="0"/>
              <a:t>Alan Blackman, Reema Nasser, Nick Warn</a:t>
            </a:r>
          </a:p>
        </p:txBody>
      </p:sp>
      <p:pic>
        <p:nvPicPr>
          <p:cNvPr id="8" name="Picture 7" descr="A black stamp with text&#10;&#10;Description automatically generated">
            <a:extLst>
              <a:ext uri="{FF2B5EF4-FFF2-40B4-BE49-F238E27FC236}">
                <a16:creationId xmlns:a16="http://schemas.microsoft.com/office/drawing/2014/main" id="{AC694E90-0C18-DF2A-D5F3-1E99F82AB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40" y="1700808"/>
            <a:ext cx="1314394" cy="1224135"/>
          </a:xfrm>
          <a:prstGeom prst="rect">
            <a:avLst/>
          </a:prstGeom>
        </p:spPr>
      </p:pic>
      <p:sp>
        <p:nvSpPr>
          <p:cNvPr id="9" name="Subtitle 3">
            <a:extLst>
              <a:ext uri="{FF2B5EF4-FFF2-40B4-BE49-F238E27FC236}">
                <a16:creationId xmlns:a16="http://schemas.microsoft.com/office/drawing/2014/main" id="{23534916-14E5-E571-866A-6822F7806A20}"/>
              </a:ext>
            </a:extLst>
          </p:cNvPr>
          <p:cNvSpPr txBox="1">
            <a:spLocks/>
          </p:cNvSpPr>
          <p:nvPr/>
        </p:nvSpPr>
        <p:spPr>
          <a:xfrm>
            <a:off x="4503634" y="2686589"/>
            <a:ext cx="2592288" cy="1296145"/>
          </a:xfrm>
          <a:prstGeom prst="rect">
            <a:avLst/>
          </a:prstGeom>
        </p:spPr>
        <p:txBody>
          <a:bodyPr/>
          <a:lstStyle>
            <a:lvl1pPr marL="0" indent="0" algn="l" defTabSz="914400" rtl="0" eaLnBrk="1" latinLnBrk="0" hangingPunct="1">
              <a:spcBef>
                <a:spcPct val="20000"/>
              </a:spcBef>
              <a:buFont typeface="Arial" pitchFamily="34" charset="0"/>
              <a:buNone/>
              <a:defRPr sz="1400" kern="1200">
                <a:solidFill>
                  <a:schemeClr val="tx1"/>
                </a:solidFill>
                <a:latin typeface="Trebuchet MS" panose="020B0703020202090204"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GB" b="1" dirty="0"/>
              <a:t>The RMS</a:t>
            </a:r>
          </a:p>
          <a:p>
            <a:pPr marL="285750" indent="-285750">
              <a:buFont typeface="Arial" pitchFamily="34" charset="0"/>
              <a:buChar char="•"/>
            </a:pPr>
            <a:r>
              <a:rPr lang="en-GB" dirty="0"/>
              <a:t>Risk Management Manual</a:t>
            </a:r>
          </a:p>
          <a:p>
            <a:pPr marL="285750" indent="-285750">
              <a:buFont typeface="Arial" pitchFamily="34" charset="0"/>
              <a:buChar char="•"/>
            </a:pPr>
            <a:r>
              <a:rPr lang="en-GB" dirty="0"/>
              <a:t>Risk Management Form</a:t>
            </a:r>
          </a:p>
          <a:p>
            <a:pPr marL="285750" indent="-285750">
              <a:buFont typeface="Arial" pitchFamily="34" charset="0"/>
              <a:buChar char="•"/>
            </a:pPr>
            <a:r>
              <a:rPr lang="en-GB" dirty="0"/>
              <a:t>Risk Register</a:t>
            </a:r>
          </a:p>
          <a:p>
            <a:pPr marL="285750" indent="-285750">
              <a:buFont typeface="Arial" pitchFamily="34" charset="0"/>
              <a:buChar char="•"/>
            </a:pPr>
            <a:r>
              <a:rPr lang="en-GB" dirty="0"/>
              <a:t>Implementation Plan</a:t>
            </a:r>
          </a:p>
        </p:txBody>
      </p:sp>
      <p:pic>
        <p:nvPicPr>
          <p:cNvPr id="11" name="Picture 10" descr="A chalkboard with text on it&#10;&#10;Description automatically generated">
            <a:extLst>
              <a:ext uri="{FF2B5EF4-FFF2-40B4-BE49-F238E27FC236}">
                <a16:creationId xmlns:a16="http://schemas.microsoft.com/office/drawing/2014/main" id="{BB4187B3-8D05-B97E-85B7-76AEA7A27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141" y="2852936"/>
            <a:ext cx="1569659" cy="1044537"/>
          </a:xfrm>
          <a:prstGeom prst="rect">
            <a:avLst/>
          </a:prstGeom>
        </p:spPr>
      </p:pic>
      <p:sp>
        <p:nvSpPr>
          <p:cNvPr id="12" name="Subtitle 3">
            <a:extLst>
              <a:ext uri="{FF2B5EF4-FFF2-40B4-BE49-F238E27FC236}">
                <a16:creationId xmlns:a16="http://schemas.microsoft.com/office/drawing/2014/main" id="{C5EAEB9A-09A8-DC05-68E8-ACB8E0A890B4}"/>
              </a:ext>
            </a:extLst>
          </p:cNvPr>
          <p:cNvSpPr txBox="1">
            <a:spLocks/>
          </p:cNvSpPr>
          <p:nvPr/>
        </p:nvSpPr>
        <p:spPr>
          <a:xfrm>
            <a:off x="6197689" y="4095846"/>
            <a:ext cx="2700000" cy="1433872"/>
          </a:xfrm>
          <a:prstGeom prst="rect">
            <a:avLst/>
          </a:prstGeom>
        </p:spPr>
        <p:txBody>
          <a:bodyPr/>
          <a:lstStyle>
            <a:lvl1pPr marL="0" indent="0" algn="l" defTabSz="914400" rtl="0" eaLnBrk="1" latinLnBrk="0" hangingPunct="1">
              <a:spcBef>
                <a:spcPct val="20000"/>
              </a:spcBef>
              <a:buFont typeface="Arial" pitchFamily="34" charset="0"/>
              <a:buNone/>
              <a:defRPr sz="1400" kern="1200">
                <a:solidFill>
                  <a:schemeClr val="tx1"/>
                </a:solidFill>
                <a:latin typeface="Trebuchet MS" panose="020B0703020202090204"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GB" b="1" dirty="0"/>
              <a:t>Responsibilities</a:t>
            </a:r>
          </a:p>
          <a:p>
            <a:pPr marL="285750" indent="-285750">
              <a:buFont typeface="Arial" pitchFamily="34" charset="0"/>
              <a:buChar char="•"/>
            </a:pPr>
            <a:r>
              <a:rPr lang="en-GB" dirty="0"/>
              <a:t>Risk Officer</a:t>
            </a:r>
          </a:p>
          <a:p>
            <a:pPr marL="285750" indent="-285750">
              <a:buFont typeface="Arial" pitchFamily="34" charset="0"/>
              <a:buChar char="•"/>
            </a:pPr>
            <a:r>
              <a:rPr lang="en-GB" dirty="0"/>
              <a:t>Board</a:t>
            </a:r>
          </a:p>
          <a:p>
            <a:pPr marL="285750" indent="-285750">
              <a:buFont typeface="Arial" pitchFamily="34" charset="0"/>
              <a:buChar char="•"/>
            </a:pPr>
            <a:r>
              <a:rPr lang="en-GB" dirty="0"/>
              <a:t>Committees &amp; Task Forces</a:t>
            </a:r>
          </a:p>
          <a:p>
            <a:pPr marL="285750" indent="-285750">
              <a:buFont typeface="Arial" pitchFamily="34" charset="0"/>
              <a:buChar char="•"/>
            </a:pPr>
            <a:r>
              <a:rPr lang="en-GB" dirty="0"/>
              <a:t>Member Institutes</a:t>
            </a:r>
          </a:p>
        </p:txBody>
      </p:sp>
      <p:pic>
        <p:nvPicPr>
          <p:cNvPr id="14" name="Picture 13" descr="A group of people sitting and working on laptops&#10;&#10;Description automatically generated">
            <a:extLst>
              <a:ext uri="{FF2B5EF4-FFF2-40B4-BE49-F238E27FC236}">
                <a16:creationId xmlns:a16="http://schemas.microsoft.com/office/drawing/2014/main" id="{C844F680-3ED7-A025-3F79-B5FC34C0E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7768" y="4221088"/>
            <a:ext cx="1986545" cy="1044538"/>
          </a:xfrm>
          <a:prstGeom prst="rect">
            <a:avLst/>
          </a:prstGeom>
        </p:spPr>
      </p:pic>
      <p:sp>
        <p:nvSpPr>
          <p:cNvPr id="15" name="Subtitle 3">
            <a:extLst>
              <a:ext uri="{FF2B5EF4-FFF2-40B4-BE49-F238E27FC236}">
                <a16:creationId xmlns:a16="http://schemas.microsoft.com/office/drawing/2014/main" id="{7C288047-2B86-25CA-C9A9-7F21E6F87A3A}"/>
              </a:ext>
            </a:extLst>
          </p:cNvPr>
          <p:cNvSpPr txBox="1">
            <a:spLocks/>
          </p:cNvSpPr>
          <p:nvPr/>
        </p:nvSpPr>
        <p:spPr>
          <a:xfrm>
            <a:off x="6939988" y="5823476"/>
            <a:ext cx="4464496" cy="432049"/>
          </a:xfrm>
          <a:prstGeom prst="rect">
            <a:avLst/>
          </a:prstGeom>
        </p:spPr>
        <p:txBody>
          <a:bodyPr/>
          <a:lstStyle>
            <a:lvl1pPr marL="0" indent="0" algn="l" defTabSz="914400" rtl="0" eaLnBrk="1" latinLnBrk="0" hangingPunct="1">
              <a:spcBef>
                <a:spcPct val="20000"/>
              </a:spcBef>
              <a:buFont typeface="Arial" pitchFamily="34" charset="0"/>
              <a:buNone/>
              <a:defRPr sz="1400" kern="1200">
                <a:solidFill>
                  <a:schemeClr val="tx1"/>
                </a:solidFill>
                <a:latin typeface="Trebuchet MS" panose="020B0703020202090204"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GB" dirty="0"/>
              <a:t>Example of Risk Control - Code of Communication</a:t>
            </a:r>
            <a:endParaRPr lang="en-JO" dirty="0"/>
          </a:p>
        </p:txBody>
      </p:sp>
      <p:pic>
        <p:nvPicPr>
          <p:cNvPr id="17" name="Picture 16" descr="A group of people standing in a room with colorful speech bubbles&#10;&#10;Description automatically generated">
            <a:extLst>
              <a:ext uri="{FF2B5EF4-FFF2-40B4-BE49-F238E27FC236}">
                <a16:creationId xmlns:a16="http://schemas.microsoft.com/office/drawing/2014/main" id="{3833D44B-87BA-5615-489F-6B5BC1D3A0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2002" y="5517232"/>
            <a:ext cx="1276086" cy="1044538"/>
          </a:xfrm>
          <a:prstGeom prst="rect">
            <a:avLst/>
          </a:prstGeom>
        </p:spPr>
      </p:pic>
    </p:spTree>
    <p:extLst>
      <p:ext uri="{BB962C8B-B14F-4D97-AF65-F5344CB8AC3E}">
        <p14:creationId xmlns:p14="http://schemas.microsoft.com/office/powerpoint/2010/main" val="222949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9" grpId="0"/>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6">
            <a:extLst>
              <a:ext uri="{FF2B5EF4-FFF2-40B4-BE49-F238E27FC236}">
                <a16:creationId xmlns:a16="http://schemas.microsoft.com/office/drawing/2014/main" id="{0BA4F9C3-9438-4AA7-817E-20FCCBA0CA66}"/>
              </a:ext>
            </a:extLst>
          </p:cNvPr>
          <p:cNvSpPr>
            <a:spLocks noGrp="1"/>
          </p:cNvSpPr>
          <p:nvPr>
            <p:ph type="title"/>
          </p:nvPr>
        </p:nvSpPr>
        <p:spPr>
          <a:xfrm>
            <a:off x="-24680" y="116633"/>
            <a:ext cx="9625069" cy="432048"/>
          </a:xfrm>
          <a:prstGeom prst="rect">
            <a:avLst/>
          </a:prstGeom>
        </p:spPr>
        <p:txBody>
          <a:bodyPr/>
          <a:lstStyle>
            <a:lvl1pPr algn="l">
              <a:defRPr sz="2400" b="1">
                <a:solidFill>
                  <a:schemeClr val="bg1"/>
                </a:solidFill>
                <a:latin typeface="Trebuchet MS" panose="020B0703020202090204" pitchFamily="34" charset="0"/>
                <a:cs typeface="Arial" pitchFamily="34" charset="0"/>
              </a:defRPr>
            </a:lvl1pPr>
          </a:lstStyle>
          <a:p>
            <a:r>
              <a:rPr lang="en-US" b="1" dirty="0">
                <a:solidFill>
                  <a:schemeClr val="bg1"/>
                </a:solidFill>
              </a:rPr>
              <a:t>ICMCI Risk Management System – Risk Management Form Example</a:t>
            </a:r>
            <a:br>
              <a:rPr lang="en-CA" b="1" dirty="0">
                <a:solidFill>
                  <a:schemeClr val="bg1"/>
                </a:solidFill>
              </a:rPr>
            </a:br>
            <a:endParaRPr lang="en-CA" dirty="0"/>
          </a:p>
        </p:txBody>
      </p:sp>
      <p:pic>
        <p:nvPicPr>
          <p:cNvPr id="7" name="Picture 6">
            <a:extLst>
              <a:ext uri="{FF2B5EF4-FFF2-40B4-BE49-F238E27FC236}">
                <a16:creationId xmlns:a16="http://schemas.microsoft.com/office/drawing/2014/main" id="{1CEA81BE-8912-9BD3-ECB7-9E62AAA96361}"/>
              </a:ext>
            </a:extLst>
          </p:cNvPr>
          <p:cNvPicPr>
            <a:picLocks noChangeAspect="1"/>
          </p:cNvPicPr>
          <p:nvPr/>
        </p:nvPicPr>
        <p:blipFill>
          <a:blip r:embed="rId3"/>
          <a:stretch>
            <a:fillRect/>
          </a:stretch>
        </p:blipFill>
        <p:spPr>
          <a:xfrm>
            <a:off x="0" y="991163"/>
            <a:ext cx="12192000" cy="4875673"/>
          </a:xfrm>
          <a:prstGeom prst="rect">
            <a:avLst/>
          </a:prstGeom>
        </p:spPr>
      </p:pic>
    </p:spTree>
    <p:extLst>
      <p:ext uri="{BB962C8B-B14F-4D97-AF65-F5344CB8AC3E}">
        <p14:creationId xmlns:p14="http://schemas.microsoft.com/office/powerpoint/2010/main" val="420640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6">
            <a:extLst>
              <a:ext uri="{FF2B5EF4-FFF2-40B4-BE49-F238E27FC236}">
                <a16:creationId xmlns:a16="http://schemas.microsoft.com/office/drawing/2014/main" id="{0BA4F9C3-9438-4AA7-817E-20FCCBA0CA66}"/>
              </a:ext>
            </a:extLst>
          </p:cNvPr>
          <p:cNvSpPr>
            <a:spLocks noGrp="1"/>
          </p:cNvSpPr>
          <p:nvPr>
            <p:ph type="title"/>
          </p:nvPr>
        </p:nvSpPr>
        <p:spPr>
          <a:xfrm>
            <a:off x="431371" y="116633"/>
            <a:ext cx="8688965" cy="432048"/>
          </a:xfrm>
          <a:prstGeom prst="rect">
            <a:avLst/>
          </a:prstGeom>
        </p:spPr>
        <p:txBody>
          <a:bodyPr/>
          <a:lstStyle>
            <a:lvl1pPr algn="l">
              <a:defRPr sz="2400" b="1">
                <a:solidFill>
                  <a:schemeClr val="bg1"/>
                </a:solidFill>
                <a:latin typeface="Trebuchet MS" panose="020B0703020202090204" pitchFamily="34" charset="0"/>
                <a:cs typeface="Arial" pitchFamily="34" charset="0"/>
              </a:defRPr>
            </a:lvl1pPr>
          </a:lstStyle>
          <a:p>
            <a:r>
              <a:rPr lang="en-US" b="1" dirty="0">
                <a:solidFill>
                  <a:schemeClr val="bg1"/>
                </a:solidFill>
              </a:rPr>
              <a:t>ICMCI Risk Management System – </a:t>
            </a:r>
            <a:r>
              <a:rPr lang="en-US" dirty="0"/>
              <a:t>Risk Register Example</a:t>
            </a:r>
            <a:br>
              <a:rPr lang="en-CA" b="1" dirty="0">
                <a:solidFill>
                  <a:schemeClr val="bg1"/>
                </a:solidFill>
              </a:rPr>
            </a:br>
            <a:endParaRPr lang="en-CA" dirty="0"/>
          </a:p>
        </p:txBody>
      </p:sp>
      <p:pic>
        <p:nvPicPr>
          <p:cNvPr id="6" name="Picture 5" descr="A close-up of a risk register&#10;&#10;Description automatically generated">
            <a:extLst>
              <a:ext uri="{FF2B5EF4-FFF2-40B4-BE49-F238E27FC236}">
                <a16:creationId xmlns:a16="http://schemas.microsoft.com/office/drawing/2014/main" id="{0685EC42-7470-2C5E-54C3-A84BD3206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764704"/>
            <a:ext cx="10441160" cy="5547360"/>
          </a:xfrm>
          <a:prstGeom prst="rect">
            <a:avLst/>
          </a:prstGeom>
        </p:spPr>
      </p:pic>
    </p:spTree>
    <p:extLst>
      <p:ext uri="{BB962C8B-B14F-4D97-AF65-F5344CB8AC3E}">
        <p14:creationId xmlns:p14="http://schemas.microsoft.com/office/powerpoint/2010/main" val="117554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6">
            <a:extLst>
              <a:ext uri="{FF2B5EF4-FFF2-40B4-BE49-F238E27FC236}">
                <a16:creationId xmlns:a16="http://schemas.microsoft.com/office/drawing/2014/main" id="{0BA4F9C3-9438-4AA7-817E-20FCCBA0CA66}"/>
              </a:ext>
            </a:extLst>
          </p:cNvPr>
          <p:cNvSpPr>
            <a:spLocks noGrp="1"/>
          </p:cNvSpPr>
          <p:nvPr>
            <p:ph type="title"/>
          </p:nvPr>
        </p:nvSpPr>
        <p:spPr>
          <a:xfrm>
            <a:off x="431371" y="116633"/>
            <a:ext cx="8184909" cy="432048"/>
          </a:xfrm>
          <a:prstGeom prst="rect">
            <a:avLst/>
          </a:prstGeom>
        </p:spPr>
        <p:txBody>
          <a:bodyPr/>
          <a:lstStyle>
            <a:lvl1pPr algn="l">
              <a:defRPr sz="2400" b="1">
                <a:solidFill>
                  <a:schemeClr val="bg1"/>
                </a:solidFill>
                <a:latin typeface="Trebuchet MS" panose="020B0703020202090204" pitchFamily="34" charset="0"/>
                <a:cs typeface="Arial" pitchFamily="34" charset="0"/>
              </a:defRPr>
            </a:lvl1pPr>
          </a:lstStyle>
          <a:p>
            <a:r>
              <a:rPr lang="en-US" b="1" dirty="0">
                <a:solidFill>
                  <a:schemeClr val="bg1"/>
                </a:solidFill>
              </a:rPr>
              <a:t>ICMCI Risk Management System – Manual</a:t>
            </a:r>
            <a:br>
              <a:rPr lang="en-CA" b="1" dirty="0">
                <a:solidFill>
                  <a:schemeClr val="bg1"/>
                </a:solidFill>
              </a:rPr>
            </a:br>
            <a:endParaRPr lang="en-CA" dirty="0"/>
          </a:p>
        </p:txBody>
      </p:sp>
      <p:pic>
        <p:nvPicPr>
          <p:cNvPr id="9" name="Picture 8" descr="A table with text and numbers&#10;&#10;Description automatically generated with medium confidence">
            <a:extLst>
              <a:ext uri="{FF2B5EF4-FFF2-40B4-BE49-F238E27FC236}">
                <a16:creationId xmlns:a16="http://schemas.microsoft.com/office/drawing/2014/main" id="{985E7BA9-0468-3714-7ED9-C59E913FF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91" y="1052736"/>
            <a:ext cx="11270818" cy="4752528"/>
          </a:xfrm>
          <a:prstGeom prst="rect">
            <a:avLst/>
          </a:prstGeom>
        </p:spPr>
      </p:pic>
    </p:spTree>
    <p:extLst>
      <p:ext uri="{BB962C8B-B14F-4D97-AF65-F5344CB8AC3E}">
        <p14:creationId xmlns:p14="http://schemas.microsoft.com/office/powerpoint/2010/main" val="332854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タイトル 6">
            <a:extLst>
              <a:ext uri="{FF2B5EF4-FFF2-40B4-BE49-F238E27FC236}">
                <a16:creationId xmlns:a16="http://schemas.microsoft.com/office/drawing/2014/main" id="{0BA4F9C3-9438-4AA7-817E-20FCCBA0CA66}"/>
              </a:ext>
            </a:extLst>
          </p:cNvPr>
          <p:cNvSpPr>
            <a:spLocks noGrp="1"/>
          </p:cNvSpPr>
          <p:nvPr>
            <p:ph type="title"/>
          </p:nvPr>
        </p:nvSpPr>
        <p:spPr>
          <a:xfrm>
            <a:off x="431371" y="116633"/>
            <a:ext cx="8688965" cy="432048"/>
          </a:xfrm>
          <a:prstGeom prst="rect">
            <a:avLst/>
          </a:prstGeom>
        </p:spPr>
        <p:txBody>
          <a:bodyPr/>
          <a:lstStyle>
            <a:lvl1pPr algn="l">
              <a:defRPr sz="2400" b="1">
                <a:solidFill>
                  <a:schemeClr val="bg1"/>
                </a:solidFill>
                <a:latin typeface="Trebuchet MS" panose="020B0703020202090204" pitchFamily="34" charset="0"/>
                <a:cs typeface="Arial" pitchFamily="34" charset="0"/>
              </a:defRPr>
            </a:lvl1pPr>
          </a:lstStyle>
          <a:p>
            <a:r>
              <a:rPr lang="en-US" b="1" dirty="0">
                <a:solidFill>
                  <a:schemeClr val="bg1"/>
                </a:solidFill>
              </a:rPr>
              <a:t>ICMCI Risk Management System – </a:t>
            </a:r>
            <a:r>
              <a:rPr lang="en-US" dirty="0"/>
              <a:t>Code of Communication</a:t>
            </a:r>
            <a:br>
              <a:rPr lang="en-CA" b="1" dirty="0">
                <a:solidFill>
                  <a:schemeClr val="bg1"/>
                </a:solidFill>
              </a:rPr>
            </a:br>
            <a:endParaRPr lang="en-CA" dirty="0"/>
          </a:p>
        </p:txBody>
      </p:sp>
      <p:sp>
        <p:nvSpPr>
          <p:cNvPr id="3" name="TextBox 2">
            <a:extLst>
              <a:ext uri="{FF2B5EF4-FFF2-40B4-BE49-F238E27FC236}">
                <a16:creationId xmlns:a16="http://schemas.microsoft.com/office/drawing/2014/main" id="{901C0B3E-5808-0539-AC18-B6CDEC8A10FC}"/>
              </a:ext>
            </a:extLst>
          </p:cNvPr>
          <p:cNvSpPr txBox="1"/>
          <p:nvPr/>
        </p:nvSpPr>
        <p:spPr>
          <a:xfrm>
            <a:off x="1189783" y="836712"/>
            <a:ext cx="7965974" cy="5472204"/>
          </a:xfrm>
          <a:prstGeom prst="rect">
            <a:avLst/>
          </a:prstGeom>
          <a:noFill/>
        </p:spPr>
        <p:txBody>
          <a:bodyPr wrap="square">
            <a:spAutoFit/>
          </a:bodyPr>
          <a:lstStyle/>
          <a:p>
            <a:pPr>
              <a:lnSpc>
                <a:spcPct val="107000"/>
              </a:lnSpc>
              <a:spcAft>
                <a:spcPts val="800"/>
              </a:spcAft>
              <a:tabLst>
                <a:tab pos="2528570" algn="l"/>
              </a:tabLs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ICMCI Code of Communication</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2528570" algn="l"/>
              </a:tabLst>
            </a:pPr>
            <a:r>
              <a:rPr lang="en-GB" sz="2000" b="1" i="1" kern="100" dirty="0">
                <a:effectLst/>
                <a:latin typeface="Calibri" panose="020F0502020204030204" pitchFamily="34" charset="0"/>
                <a:ea typeface="Calibri" panose="020F0502020204030204" pitchFamily="34" charset="0"/>
                <a:cs typeface="Calibri" panose="020F0502020204030204" pitchFamily="34" charset="0"/>
              </a:rPr>
              <a:t>All communication made by any ICMCI entity will be Positive, Factual, Accurate, Informative and Value-adding.</a:t>
            </a:r>
            <a:endParaRPr lang="en-GB"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2528570" algn="l"/>
              </a:tabLst>
            </a:pPr>
            <a:r>
              <a:rPr lang="en-GB" sz="2000" b="1" i="1" kern="100" dirty="0">
                <a:effectLst/>
                <a:latin typeface="Calibri" panose="020F0502020204030204" pitchFamily="34" charset="0"/>
                <a:ea typeface="Calibri" panose="020F0502020204030204" pitchFamily="34" charset="0"/>
                <a:cs typeface="Calibri" panose="020F0502020204030204" pitchFamily="34" charset="0"/>
              </a:rPr>
              <a:t>ICMCI communications will avoid any defamatory statements.</a:t>
            </a:r>
            <a:endParaRPr lang="en-GB"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2528570" algn="l"/>
              </a:tabLst>
            </a:pPr>
            <a:r>
              <a:rPr lang="en-GB" sz="2000" b="1" i="1" kern="100" dirty="0">
                <a:effectLst/>
                <a:latin typeface="Calibri" panose="020F0502020204030204" pitchFamily="34" charset="0"/>
                <a:ea typeface="Calibri" panose="020F0502020204030204" pitchFamily="34" charset="0"/>
                <a:cs typeface="Calibri" panose="020F0502020204030204" pitchFamily="34" charset="0"/>
              </a:rPr>
              <a:t>ICMCI communications will avoid any content that is discriminatory in terms of race, colour, religious or political belief, gender identity, sexual orientation, marital status, age, or ability.</a:t>
            </a:r>
            <a:endParaRPr lang="en-GB"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2528570" algn="l"/>
              </a:tabLst>
            </a:pPr>
            <a:r>
              <a:rPr lang="en-GB" sz="2000" b="1" i="1" kern="100" dirty="0">
                <a:effectLst/>
                <a:latin typeface="Calibri" panose="020F0502020204030204" pitchFamily="34" charset="0"/>
                <a:ea typeface="Calibri" panose="020F0502020204030204" pitchFamily="34" charset="0"/>
                <a:cs typeface="Calibri" panose="020F0502020204030204" pitchFamily="34" charset="0"/>
              </a:rPr>
              <a:t>ICMCI written communication will avoid any statement that renders ICMCI liable to allegations of libel, and in verbal communication will avoid any statement that renders ICMCI liable to allegations of slander.</a:t>
            </a:r>
            <a:endParaRPr lang="en-GB"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2528570" algn="l"/>
              </a:tabLst>
            </a:pPr>
            <a:r>
              <a:rPr lang="en-GB" sz="2000" b="1" i="1" kern="100" dirty="0">
                <a:effectLst/>
                <a:latin typeface="Calibri" panose="020F0502020204030204" pitchFamily="34" charset="0"/>
                <a:ea typeface="Calibri" panose="020F0502020204030204" pitchFamily="34" charset="0"/>
                <a:cs typeface="Calibri" panose="020F0502020204030204" pitchFamily="34" charset="0"/>
              </a:rPr>
              <a:t>ICMCI communications will comply with General Data Protection Regulations (GDPR) and any other applicable legal requirements.</a:t>
            </a:r>
          </a:p>
          <a:p>
            <a:pPr>
              <a:lnSpc>
                <a:spcPct val="107000"/>
              </a:lnSpc>
              <a:spcAft>
                <a:spcPts val="800"/>
              </a:spcAft>
              <a:tabLst>
                <a:tab pos="2528570" algn="l"/>
              </a:tabLst>
            </a:pPr>
            <a:r>
              <a:rPr lang="en-GB" sz="2000" b="1" kern="100" dirty="0">
                <a:effectLst/>
                <a:latin typeface="Calibri" panose="020F0502020204030204" pitchFamily="34" charset="0"/>
                <a:ea typeface="Calibri" panose="020F0502020204030204" pitchFamily="34" charset="0"/>
                <a:cs typeface="Calibri" panose="020F0502020204030204" pitchFamily="34" charset="0"/>
              </a:rPr>
              <a:t>Communication with the media </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2528570" algn="l"/>
              </a:tabLst>
            </a:pPr>
            <a:r>
              <a:rPr lang="en-GB" sz="2000" b="1" kern="100" dirty="0">
                <a:latin typeface="Calibri" panose="020F0502020204030204" pitchFamily="34" charset="0"/>
                <a:cs typeface="Calibri" panose="020F0502020204030204" pitchFamily="34" charset="0"/>
              </a:rPr>
              <a:t>Communication in a crisis</a:t>
            </a:r>
          </a:p>
        </p:txBody>
      </p:sp>
    </p:spTree>
    <p:extLst>
      <p:ext uri="{BB962C8B-B14F-4D97-AF65-F5344CB8AC3E}">
        <p14:creationId xmlns:p14="http://schemas.microsoft.com/office/powerpoint/2010/main" val="390964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0D1C685E-9C8A-00CD-909D-9D48D6F992B3}"/>
              </a:ext>
            </a:extLst>
          </p:cNvPr>
          <p:cNvSpPr txBox="1">
            <a:spLocks/>
          </p:cNvSpPr>
          <p:nvPr/>
        </p:nvSpPr>
        <p:spPr>
          <a:xfrm>
            <a:off x="1524000" y="1196752"/>
            <a:ext cx="9144000" cy="482453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200" b="1" dirty="0">
                <a:solidFill>
                  <a:schemeClr val="bg1"/>
                </a:solidFill>
              </a:rPr>
              <a:t>Thank you!</a:t>
            </a:r>
          </a:p>
          <a:p>
            <a:pPr marL="0" indent="0" algn="ctr">
              <a:buNone/>
            </a:pPr>
            <a:r>
              <a:rPr lang="ar-SA" sz="6000" b="1" dirty="0">
                <a:solidFill>
                  <a:schemeClr val="bg1"/>
                </a:solidFill>
              </a:rPr>
              <a:t>شكراً</a:t>
            </a:r>
            <a:endParaRPr lang="en-US" sz="6000" b="1" dirty="0">
              <a:solidFill>
                <a:schemeClr val="bg1"/>
              </a:solidFill>
            </a:endParaRPr>
          </a:p>
          <a:p>
            <a:pPr marL="0" indent="0" algn="ctr">
              <a:buNone/>
            </a:pPr>
            <a:r>
              <a:rPr lang="en-US" sz="1600" dirty="0" err="1">
                <a:solidFill>
                  <a:schemeClr val="bg1"/>
                </a:solidFill>
              </a:rPr>
              <a:t>cmc-global@cmc-global.org</a:t>
            </a:r>
            <a:endParaRPr lang="en-US" sz="1600" dirty="0">
              <a:solidFill>
                <a:schemeClr val="bg1"/>
              </a:solidFill>
            </a:endParaRPr>
          </a:p>
          <a:p>
            <a:pPr marL="0" indent="0" algn="ctr">
              <a:buNone/>
            </a:pPr>
            <a:r>
              <a:rPr lang="en-US" sz="1600" dirty="0">
                <a:solidFill>
                  <a:schemeClr val="bg1"/>
                </a:solidFill>
                <a:hlinkClick r:id="rId2">
                  <a:extLst>
                    <a:ext uri="{A12FA001-AC4F-418D-AE19-62706E023703}">
                      <ahyp:hlinkClr xmlns:ahyp="http://schemas.microsoft.com/office/drawing/2018/hyperlinkcolor" val="tx"/>
                    </a:ext>
                  </a:extLst>
                </a:hlinkClick>
              </a:rPr>
              <a:t>www.cmc-global.org</a:t>
            </a:r>
            <a:endParaRPr lang="en-US" sz="1600" dirty="0">
              <a:solidFill>
                <a:schemeClr val="bg1"/>
              </a:solidFill>
            </a:endParaRPr>
          </a:p>
        </p:txBody>
      </p:sp>
    </p:spTree>
    <p:extLst>
      <p:ext uri="{BB962C8B-B14F-4D97-AF65-F5344CB8AC3E}">
        <p14:creationId xmlns:p14="http://schemas.microsoft.com/office/powerpoint/2010/main" val="4192598644"/>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2312</TotalTime>
  <Words>373</Words>
  <Application>Microsoft Office PowerPoint</Application>
  <PresentationFormat>Widescreen</PresentationFormat>
  <Paragraphs>55</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デザインの設定</vt:lpstr>
      <vt:lpstr>ICMCI Annual Meeting of Delegates Amman, October 2023</vt:lpstr>
      <vt:lpstr>ICMCI Risk Management System - overview </vt:lpstr>
      <vt:lpstr>ICMCI Risk Management System – Risk Management Form Example </vt:lpstr>
      <vt:lpstr>ICMCI Risk Management System – Risk Register Example </vt:lpstr>
      <vt:lpstr>ICMCI Risk Management System – Manual </vt:lpstr>
      <vt:lpstr>ICMCI Risk Management System – Code of Communication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ICMCI ppt</dc:title>
  <dc:creator>Yukiko</dc:creator>
  <cp:lastModifiedBy>Nick Warn</cp:lastModifiedBy>
  <cp:revision>216</cp:revision>
  <dcterms:created xsi:type="dcterms:W3CDTF">2012-07-12T18:13:47Z</dcterms:created>
  <dcterms:modified xsi:type="dcterms:W3CDTF">2023-10-02T08:33:45Z</dcterms:modified>
</cp:coreProperties>
</file>